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13"/>
  </p:notesMasterIdLst>
  <p:sldIdLst>
    <p:sldId id="293" r:id="rId5"/>
    <p:sldId id="267" r:id="rId6"/>
    <p:sldId id="268" r:id="rId7"/>
    <p:sldId id="269" r:id="rId8"/>
    <p:sldId id="299" r:id="rId9"/>
    <p:sldId id="300" r:id="rId10"/>
    <p:sldId id="298" r:id="rId11"/>
    <p:sldId id="297" r:id="rId12"/>
  </p:sldIdLst>
  <p:sldSz cx="12192000" cy="6858000"/>
  <p:notesSz cx="6858000" cy="9144000"/>
  <p:embeddedFontLst>
    <p:embeddedFont>
      <p:font typeface="IBM Plex Sans" panose="020B0503050203000203" pitchFamily="34" charset="0"/>
      <p:regular r:id="rId14"/>
      <p:bold r:id="rId15"/>
      <p:italic r:id="rId16"/>
      <p:boldItalic r:id="rId17"/>
    </p:embeddedFont>
    <p:embeddedFont>
      <p:font typeface="IBM Plex Sans Light" panose="020B0403050203000203" pitchFamily="34" charset="0"/>
      <p:regular r:id="rId18"/>
      <p:italic r:id="rId19"/>
    </p:embeddedFont>
    <p:embeddedFont>
      <p:font typeface="IBM Plex Sans Medium" panose="020B0503050203000203" pitchFamily="34" charset="0"/>
      <p:regular r:id="rId20"/>
      <p:italic r:id="rId21"/>
    </p:embeddedFont>
    <p:embeddedFont>
      <p:font typeface="IBM Plex Serif" panose="02060503050406000203" pitchFamily="18" charset="77"/>
      <p:regular r:id="rId22"/>
      <p:bold r:id="rId23"/>
      <p:italic r:id="rId24"/>
      <p:boldItalic r:id="rId25"/>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9wotJpXlwruLLoUPNH77Q==" hashData="FIjyhuEH4UMF0W5Ez+bnQkSbQdDPZTJukcmYXOZMAxCUmf0amTR85L7iXqQHsMSe06a9LHLD3SW6OthxHP4Zcw=="/>
  <p:extLst>
    <p:ext uri="{EFAFB233-063F-42B5-8137-9DF3F51BA10A}">
      <p15:sldGuideLst xmlns:p15="http://schemas.microsoft.com/office/powerpoint/2012/main">
        <p15:guide id="1" orient="horz" pos="1434" userDrawn="1">
          <p15:clr>
            <a:srgbClr val="A4A3A4"/>
          </p15:clr>
        </p15:guide>
        <p15:guide id="2" pos="30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ED7356-230C-B591-EF87-4240CBE9D3BE}" name="Pernille Saul" initials="PS" userId="S::psau@dbc.dk::d6ac6549-1452-433b-8fc6-2a874b0295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0"/>
    <a:srgbClr val="FDD6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1" autoAdjust="0"/>
    <p:restoredTop sz="94863"/>
  </p:normalViewPr>
  <p:slideViewPr>
    <p:cSldViewPr snapToGrid="0">
      <p:cViewPr varScale="1">
        <p:scale>
          <a:sx n="67" d="100"/>
          <a:sy n="67" d="100"/>
        </p:scale>
        <p:origin x="200" y="1232"/>
      </p:cViewPr>
      <p:guideLst>
        <p:guide orient="horz" pos="1434"/>
        <p:guide pos="3024"/>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619C6-DF9B-7A4E-A51F-D6E0FCA974AB}" type="datetimeFigureOut">
              <a:rPr lang="da-DK" smtClean="0"/>
              <a:t>09.10.2024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F31C4-2457-D243-B1D7-3183689B0704}" type="slidenum">
              <a:rPr lang="da-DK" smtClean="0"/>
              <a:t>‹nr.›</a:t>
            </a:fld>
            <a:endParaRPr lang="da-DK"/>
          </a:p>
        </p:txBody>
      </p:sp>
    </p:spTree>
    <p:extLst>
      <p:ext uri="{BB962C8B-B14F-4D97-AF65-F5344CB8AC3E}">
        <p14:creationId xmlns:p14="http://schemas.microsoft.com/office/powerpoint/2010/main" val="308865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CBF31C4-2457-D243-B1D7-3183689B0704}" type="slidenum">
              <a:rPr lang="da-DK" smtClean="0"/>
              <a:t>4</a:t>
            </a:fld>
            <a:endParaRPr lang="da-DK"/>
          </a:p>
        </p:txBody>
      </p:sp>
    </p:spTree>
    <p:extLst>
      <p:ext uri="{BB962C8B-B14F-4D97-AF65-F5344CB8AC3E}">
        <p14:creationId xmlns:p14="http://schemas.microsoft.com/office/powerpoint/2010/main" val="228516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FF36-0F78-A65A-7DBA-CA2BDBFE25C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200FF05-189D-60F8-992E-D1E71F9143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9749C6D-4BF9-D5AC-5D9E-444DFC2E28F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3C24F75-B507-4671-1E19-03A93CEEF97B}"/>
              </a:ext>
            </a:extLst>
          </p:cNvPr>
          <p:cNvSpPr>
            <a:spLocks noGrp="1"/>
          </p:cNvSpPr>
          <p:nvPr>
            <p:ph type="sldNum" sz="quarter" idx="5"/>
          </p:nvPr>
        </p:nvSpPr>
        <p:spPr/>
        <p:txBody>
          <a:bodyPr/>
          <a:lstStyle/>
          <a:p>
            <a:fld id="{4CBF31C4-2457-D243-B1D7-3183689B0704}" type="slidenum">
              <a:rPr lang="da-DK" smtClean="0"/>
              <a:t>6</a:t>
            </a:fld>
            <a:endParaRPr lang="da-DK"/>
          </a:p>
        </p:txBody>
      </p:sp>
    </p:spTree>
    <p:extLst>
      <p:ext uri="{BB962C8B-B14F-4D97-AF65-F5344CB8AC3E}">
        <p14:creationId xmlns:p14="http://schemas.microsoft.com/office/powerpoint/2010/main" val="405836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CC46-D058-275F-97F1-7493E0314A8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7CEBE28-6765-36E5-D782-3ADBC0D466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F866DB7-F1DF-4CA3-AE4E-37CFC331108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E84B2F4-DFC4-049F-34E1-F69D504CA0DA}"/>
              </a:ext>
            </a:extLst>
          </p:cNvPr>
          <p:cNvSpPr>
            <a:spLocks noGrp="1"/>
          </p:cNvSpPr>
          <p:nvPr>
            <p:ph type="sldNum" sz="quarter" idx="5"/>
          </p:nvPr>
        </p:nvSpPr>
        <p:spPr/>
        <p:txBody>
          <a:bodyPr/>
          <a:lstStyle/>
          <a:p>
            <a:fld id="{4CBF31C4-2457-D243-B1D7-3183689B0704}" type="slidenum">
              <a:rPr lang="da-DK" smtClean="0"/>
              <a:t>7</a:t>
            </a:fld>
            <a:endParaRPr lang="da-DK"/>
          </a:p>
        </p:txBody>
      </p:sp>
    </p:spTree>
    <p:extLst>
      <p:ext uri="{BB962C8B-B14F-4D97-AF65-F5344CB8AC3E}">
        <p14:creationId xmlns:p14="http://schemas.microsoft.com/office/powerpoint/2010/main" val="1918614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ibliotek.dk/hjaelp" TargetMode="External"/><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Fors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8183937-E579-A3ED-1120-01F551415E26}"/>
              </a:ext>
            </a:extLst>
          </p:cNvPr>
          <p:cNvSpPr/>
          <p:nvPr userDrawn="1"/>
        </p:nvSpPr>
        <p:spPr>
          <a:xfrm>
            <a:off x="360000" y="2520000"/>
            <a:ext cx="11472000" cy="3978000"/>
          </a:xfrm>
          <a:prstGeom prst="rect">
            <a:avLst/>
          </a:prstGeom>
          <a:solidFill>
            <a:schemeClr val="accent3">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3" name="Rektangel 2">
            <a:extLst>
              <a:ext uri="{FF2B5EF4-FFF2-40B4-BE49-F238E27FC236}">
                <a16:creationId xmlns:a16="http://schemas.microsoft.com/office/drawing/2014/main" id="{5841D71C-366B-5A88-B745-33CCDACB1E6E}"/>
              </a:ext>
            </a:extLst>
          </p:cNvPr>
          <p:cNvSpPr/>
          <p:nvPr userDrawn="1"/>
        </p:nvSpPr>
        <p:spPr>
          <a:xfrm>
            <a:off x="1991097" y="2160000"/>
            <a:ext cx="8202604" cy="16896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827999" tIns="251999" rIns="360000" bIns="251999" rtlCol="0" anchor="t" anchorCtr="0">
            <a:spAutoFit/>
          </a:bodyPr>
          <a:lstStyle/>
          <a:p>
            <a:r>
              <a:rPr lang="da-DK" sz="5000" dirty="0">
                <a:solidFill>
                  <a:srgbClr val="FFFFFF"/>
                </a:solidFill>
                <a:effectLst/>
                <a:latin typeface="IBM Plex Serif" panose="02060503050406000203" pitchFamily="18" charset="77"/>
              </a:rPr>
              <a:t>Digital Artikelservice</a:t>
            </a:r>
          </a:p>
          <a:p>
            <a:pPr>
              <a:lnSpc>
                <a:spcPct val="150000"/>
              </a:lnSpc>
            </a:pPr>
            <a:r>
              <a:rPr lang="da-DK" sz="2000" dirty="0">
                <a:latin typeface="IBM Plex Sans" panose="020B0503050203000203" pitchFamily="34" charset="0"/>
                <a:ea typeface="Open Sans Light"/>
                <a:cs typeface="Open Sans Light"/>
              </a:rPr>
              <a:t>Sådan finder du hurtigt artikler på Bibliotek.dk</a:t>
            </a:r>
            <a:endParaRPr lang="da-DK" sz="2000" dirty="0">
              <a:latin typeface="IBM Plex Sans" panose="020B0503050203000203" pitchFamily="34" charset="0"/>
            </a:endParaRPr>
          </a:p>
        </p:txBody>
      </p:sp>
      <p:pic>
        <p:nvPicPr>
          <p:cNvPr id="8" name="Billede 7">
            <a:extLst>
              <a:ext uri="{FF2B5EF4-FFF2-40B4-BE49-F238E27FC236}">
                <a16:creationId xmlns:a16="http://schemas.microsoft.com/office/drawing/2014/main" id="{A949F19D-6991-35EC-F104-3318B36DE6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42705" y="2793463"/>
            <a:ext cx="353841" cy="97871"/>
          </a:xfrm>
          <a:prstGeom prst="rect">
            <a:avLst/>
          </a:prstGeom>
        </p:spPr>
      </p:pic>
      <p:pic>
        <p:nvPicPr>
          <p:cNvPr id="9" name="Billede 8">
            <a:extLst>
              <a:ext uri="{FF2B5EF4-FFF2-40B4-BE49-F238E27FC236}">
                <a16:creationId xmlns:a16="http://schemas.microsoft.com/office/drawing/2014/main" id="{3CA237B1-60DF-802E-7916-C487B8A434D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0000" y="366350"/>
            <a:ext cx="1638300" cy="609600"/>
          </a:xfrm>
          <a:prstGeom prst="rect">
            <a:avLst/>
          </a:prstGeom>
        </p:spPr>
      </p:pic>
    </p:spTree>
    <p:extLst>
      <p:ext uri="{BB962C8B-B14F-4D97-AF65-F5344CB8AC3E}">
        <p14:creationId xmlns:p14="http://schemas.microsoft.com/office/powerpoint/2010/main" val="651806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F9E53-AF88-A51B-175A-1B575F10DBE2}"/>
              </a:ext>
            </a:extLst>
          </p:cNvPr>
          <p:cNvSpPr>
            <a:spLocks noGrp="1"/>
          </p:cNvSpPr>
          <p:nvPr>
            <p:ph type="title"/>
          </p:nvPr>
        </p:nvSpPr>
        <p:spPr/>
        <p:txBody>
          <a:bodyPr>
            <a:normAutofit/>
          </a:bodyPr>
          <a:lstStyle>
            <a:lvl1pPr>
              <a:defRPr sz="28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AC5703E2-E74C-E1CB-7583-1F33734B4063}"/>
              </a:ext>
            </a:extLst>
          </p:cNvPr>
          <p:cNvSpPr>
            <a:spLocks noGrp="1"/>
          </p:cNvSpPr>
          <p:nvPr>
            <p:ph idx="1"/>
          </p:nvPr>
        </p:nvSpPr>
        <p:spPr/>
        <p:txBody>
          <a:bodyPr/>
          <a:lstStyle>
            <a:lvl1pPr>
              <a:defRPr sz="2000"/>
            </a:lvl1pPr>
            <a:lvl2pPr>
              <a:defRPr sz="1800"/>
            </a:lvl2pPr>
            <a:lvl3pPr>
              <a:defRPr sz="1800"/>
            </a:lvl3pPr>
            <a:lvl4pPr>
              <a:defRPr sz="1400"/>
            </a:lvl4pPr>
            <a:lvl5pPr>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7" name="Billede 6">
            <a:extLst>
              <a:ext uri="{FF2B5EF4-FFF2-40B4-BE49-F238E27FC236}">
                <a16:creationId xmlns:a16="http://schemas.microsoft.com/office/drawing/2014/main" id="{3E9959B5-A45B-D3D4-E935-B0CE74BFFA9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3179" y="6139930"/>
            <a:ext cx="924339" cy="343940"/>
          </a:xfrm>
          <a:prstGeom prst="rect">
            <a:avLst/>
          </a:prstGeom>
        </p:spPr>
      </p:pic>
      <p:sp>
        <p:nvSpPr>
          <p:cNvPr id="4" name="Pladsholder til slidenummer 5">
            <a:extLst>
              <a:ext uri="{FF2B5EF4-FFF2-40B4-BE49-F238E27FC236}">
                <a16:creationId xmlns:a16="http://schemas.microsoft.com/office/drawing/2014/main" id="{7B5EB5BF-9811-24FC-C435-824A5DB987D8}"/>
              </a:ext>
            </a:extLst>
          </p:cNvPr>
          <p:cNvSpPr txBox="1">
            <a:spLocks/>
          </p:cNvSpPr>
          <p:nvPr userDrawn="1"/>
        </p:nvSpPr>
        <p:spPr>
          <a:xfrm>
            <a:off x="9176614" y="6259051"/>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2"/>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B35B4-2054-4E4A-9D5F-BD2D9810F75C}" type="slidenum">
              <a:rPr lang="da-DK" smtClean="0"/>
              <a:pPr/>
              <a:t>‹nr.›</a:t>
            </a:fld>
            <a:endParaRPr lang="da-DK" dirty="0"/>
          </a:p>
        </p:txBody>
      </p:sp>
      <p:sp>
        <p:nvSpPr>
          <p:cNvPr id="8" name="Pladsholder til sidefod 4">
            <a:extLst>
              <a:ext uri="{FF2B5EF4-FFF2-40B4-BE49-F238E27FC236}">
                <a16:creationId xmlns:a16="http://schemas.microsoft.com/office/drawing/2014/main" id="{8E4695C5-469E-08CE-B7D4-280C19A25C1D}"/>
              </a:ext>
            </a:extLst>
          </p:cNvPr>
          <p:cNvSpPr txBox="1">
            <a:spLocks/>
          </p:cNvSpPr>
          <p:nvPr userDrawn="1"/>
        </p:nvSpPr>
        <p:spPr>
          <a:xfrm>
            <a:off x="7636817" y="6259051"/>
            <a:ext cx="3797350" cy="365125"/>
          </a:xfrm>
          <a:prstGeom prst="rect">
            <a:avLst/>
          </a:prstGeom>
        </p:spPr>
        <p:txBody>
          <a:bodyPr vert="horz" lIns="91440" tIns="45720" rIns="91440" bIns="45720" rtlCol="0" anchor="ctr"/>
          <a:lstStyle>
            <a:defPPr>
              <a:defRPr lang="da-DK"/>
            </a:defPPr>
            <a:lvl1pPr marL="0" marR="0" indent="0" algn="ctr" defTabSz="914400" rtl="0" eaLnBrk="1" fontAlgn="auto" latinLnBrk="0" hangingPunct="1">
              <a:lnSpc>
                <a:spcPct val="100000"/>
              </a:lnSpc>
              <a:spcBef>
                <a:spcPts val="0"/>
              </a:spcBef>
              <a:spcAft>
                <a:spcPts val="0"/>
              </a:spcAft>
              <a:buClrTx/>
              <a:buSzTx/>
              <a:buFontTx/>
              <a:buNone/>
              <a:tabLst/>
              <a:defRPr sz="1000" kern="1200">
                <a:solidFill>
                  <a:schemeClr val="tx2"/>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dirty="0"/>
              <a:t>Digital Artikelservice</a:t>
            </a:r>
          </a:p>
        </p:txBody>
      </p:sp>
    </p:spTree>
    <p:extLst>
      <p:ext uri="{BB962C8B-B14F-4D97-AF65-F5344CB8AC3E}">
        <p14:creationId xmlns:p14="http://schemas.microsoft.com/office/powerpoint/2010/main" val="3195614716"/>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8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9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A96F3BF-23A1-23A3-039C-A4FABF34AEE1}"/>
              </a:ext>
            </a:extLst>
          </p:cNvPr>
          <p:cNvSpPr/>
          <p:nvPr userDrawn="1"/>
        </p:nvSpPr>
        <p:spPr>
          <a:xfrm>
            <a:off x="2772218" y="2422799"/>
            <a:ext cx="6647563" cy="2012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C12626FE-0FAC-1DD9-847D-006385C81903}"/>
              </a:ext>
            </a:extLst>
          </p:cNvPr>
          <p:cNvSpPr txBox="1"/>
          <p:nvPr userDrawn="1"/>
        </p:nvSpPr>
        <p:spPr>
          <a:xfrm>
            <a:off x="4170948" y="2602799"/>
            <a:ext cx="4951069" cy="1493294"/>
          </a:xfrm>
          <a:prstGeom prst="rect">
            <a:avLst/>
          </a:prstGeom>
          <a:noFill/>
        </p:spPr>
        <p:txBody>
          <a:bodyPr wrap="square" lIns="0" tIns="0" rIns="0" bIns="0" rtlCol="0" anchor="ctr">
            <a:spAutoFit/>
          </a:bodyPr>
          <a:lstStyle/>
          <a:p>
            <a:pPr>
              <a:lnSpc>
                <a:spcPct val="150000"/>
              </a:lnSpc>
            </a:pPr>
            <a:r>
              <a:rPr lang="da-DK" dirty="0">
                <a:solidFill>
                  <a:schemeClr val="bg1"/>
                </a:solidFill>
                <a:effectLst/>
                <a:latin typeface="IBM Plex Serif" panose="02060503050406000203" pitchFamily="18" charset="77"/>
              </a:rPr>
              <a:t>Hvis du får brug for hjælp</a:t>
            </a:r>
          </a:p>
          <a:p>
            <a:pPr>
              <a:lnSpc>
                <a:spcPct val="150000"/>
              </a:lnSpc>
            </a:pPr>
            <a:r>
              <a:rPr lang="da-DK" sz="1200" dirty="0">
                <a:solidFill>
                  <a:schemeClr val="bg1"/>
                </a:solidFill>
                <a:effectLst/>
                <a:latin typeface="IBM Plex Sans Light" panose="020B0403050203000203" pitchFamily="34" charset="0"/>
              </a:rPr>
              <a:t>På </a:t>
            </a:r>
            <a:r>
              <a:rPr lang="da-DK" sz="1200" dirty="0" err="1">
                <a:solidFill>
                  <a:schemeClr val="bg1"/>
                </a:solidFill>
                <a:effectLst/>
                <a:latin typeface="IBM Plex Sans Medium" panose="020B0503050203000203" pitchFamily="34" charset="0"/>
                <a:hlinkClick r:id="rId2">
                  <a:extLst>
                    <a:ext uri="{A12FA001-AC4F-418D-AE19-62706E023703}">
                      <ahyp:hlinkClr xmlns:ahyp="http://schemas.microsoft.com/office/drawing/2018/hyperlinkcolor" val="tx"/>
                    </a:ext>
                  </a:extLst>
                </a:hlinkClick>
              </a:rPr>
              <a:t>Bibliotek.dk</a:t>
            </a:r>
            <a:r>
              <a:rPr lang="da-DK" sz="1200" dirty="0">
                <a:solidFill>
                  <a:schemeClr val="bg1"/>
                </a:solidFill>
                <a:effectLst/>
                <a:latin typeface="IBM Plex Sans Medium" panose="020B0503050203000203" pitchFamily="34" charset="0"/>
                <a:hlinkClick r:id="rId2">
                  <a:extLst>
                    <a:ext uri="{A12FA001-AC4F-418D-AE19-62706E023703}">
                      <ahyp:hlinkClr xmlns:ahyp="http://schemas.microsoft.com/office/drawing/2018/hyperlinkcolor" val="tx"/>
                    </a:ext>
                  </a:extLst>
                </a:hlinkClick>
              </a:rPr>
              <a:t> </a:t>
            </a:r>
            <a:r>
              <a:rPr lang="da-DK" sz="1200" dirty="0">
                <a:solidFill>
                  <a:schemeClr val="bg1"/>
                </a:solidFill>
                <a:effectLst/>
                <a:latin typeface="IBM Plex Sans Light" panose="020B0403050203000203" pitchFamily="34" charset="0"/>
              </a:rPr>
              <a:t>finder du en række vejledninger for eksempel til søgning og bestilling</a:t>
            </a:r>
            <a:r>
              <a:rPr lang="da-DK" sz="1200" dirty="0">
                <a:solidFill>
                  <a:schemeClr val="bg1"/>
                </a:solidFill>
                <a:effectLst/>
                <a:latin typeface="IBM Plex Sans" panose="020B0503050203000203" pitchFamily="34" charset="0"/>
              </a:rPr>
              <a:t>. </a:t>
            </a:r>
            <a:r>
              <a:rPr lang="da-DK" sz="1200" dirty="0">
                <a:solidFill>
                  <a:schemeClr val="bg1"/>
                </a:solidFill>
                <a:effectLst/>
                <a:latin typeface="IBM Plex Sans Light" panose="020B0403050203000203" pitchFamily="34" charset="0"/>
              </a:rPr>
              <a:t>Du kan også kontakte DBC </a:t>
            </a:r>
            <a:r>
              <a:rPr lang="da-DK" sz="1200" dirty="0" err="1">
                <a:solidFill>
                  <a:schemeClr val="bg1"/>
                </a:solidFill>
                <a:effectLst/>
                <a:latin typeface="IBM Plex Sans Light" panose="020B0403050203000203" pitchFamily="34" charset="0"/>
              </a:rPr>
              <a:t>DIGITALs</a:t>
            </a:r>
            <a:r>
              <a:rPr lang="da-DK" sz="1200" dirty="0">
                <a:solidFill>
                  <a:schemeClr val="bg1"/>
                </a:solidFill>
                <a:effectLst/>
                <a:latin typeface="IBM Plex Sans Light" panose="020B0403050203000203" pitchFamily="34" charset="0"/>
              </a:rPr>
              <a:t> kundeservice, bruge feedback-knappen på </a:t>
            </a:r>
            <a:r>
              <a:rPr lang="da-DK" sz="1200" dirty="0" err="1">
                <a:solidFill>
                  <a:schemeClr val="bg1"/>
                </a:solidFill>
                <a:effectLst/>
                <a:latin typeface="IBM Plex Sans Light" panose="020B0403050203000203" pitchFamily="34" charset="0"/>
              </a:rPr>
              <a:t>Bibliotek.dk</a:t>
            </a:r>
            <a:r>
              <a:rPr lang="da-DK" sz="1200" dirty="0">
                <a:solidFill>
                  <a:schemeClr val="bg1"/>
                </a:solidFill>
                <a:effectLst/>
                <a:latin typeface="IBM Plex Sans Light" panose="020B0403050203000203" pitchFamily="34" charset="0"/>
              </a:rPr>
              <a:t> eller spørge på dit lokale bibliotek, hvis du har brug for yderligere hjælp.</a:t>
            </a:r>
          </a:p>
        </p:txBody>
      </p:sp>
      <p:pic>
        <p:nvPicPr>
          <p:cNvPr id="4" name="Billede 4">
            <a:extLst>
              <a:ext uri="{FF2B5EF4-FFF2-40B4-BE49-F238E27FC236}">
                <a16:creationId xmlns:a16="http://schemas.microsoft.com/office/drawing/2014/main" id="{94B8840E-58D6-DD6B-C048-78E6F0809B8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131487" y="3102450"/>
            <a:ext cx="653098" cy="653098"/>
          </a:xfrm>
          <a:prstGeom prst="rect">
            <a:avLst/>
          </a:prstGeom>
        </p:spPr>
      </p:pic>
      <p:pic>
        <p:nvPicPr>
          <p:cNvPr id="5" name="Billede 5">
            <a:extLst>
              <a:ext uri="{FF2B5EF4-FFF2-40B4-BE49-F238E27FC236}">
                <a16:creationId xmlns:a16="http://schemas.microsoft.com/office/drawing/2014/main" id="{DF9C6487-F7F8-F26A-67FE-6F733DBC329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302018" y="2776765"/>
            <a:ext cx="377820" cy="104503"/>
          </a:xfrm>
          <a:prstGeom prst="rect">
            <a:avLst/>
          </a:prstGeom>
        </p:spPr>
      </p:pic>
    </p:spTree>
    <p:extLst>
      <p:ext uri="{BB962C8B-B14F-4D97-AF65-F5344CB8AC3E}">
        <p14:creationId xmlns:p14="http://schemas.microsoft.com/office/powerpoint/2010/main" val="2069727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5C78ACE-8AC9-7882-5B81-00C906104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63F0ADF2-67CB-16CD-6248-3554F7B8C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DE1D2122-8C20-EAE5-31AB-43FE2CB5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IBM Plex Sans" panose="020B0503050203000203" pitchFamily="34" charset="0"/>
              </a:defRPr>
            </a:lvl1pPr>
          </a:lstStyle>
          <a:p>
            <a:endParaRPr lang="da-DK" dirty="0"/>
          </a:p>
        </p:txBody>
      </p:sp>
      <p:sp>
        <p:nvSpPr>
          <p:cNvPr id="5" name="Pladsholder til sidefod 4">
            <a:extLst>
              <a:ext uri="{FF2B5EF4-FFF2-40B4-BE49-F238E27FC236}">
                <a16:creationId xmlns:a16="http://schemas.microsoft.com/office/drawing/2014/main" id="{ABC689A3-D0BE-A00D-D488-78E1669D8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IBM Plex Sans" panose="020B0503050203000203" pitchFamily="34" charset="0"/>
              </a:defRPr>
            </a:lvl1pPr>
          </a:lstStyle>
          <a:p>
            <a:r>
              <a:rPr lang="da-DK" dirty="0"/>
              <a:t>Trin-for-trin guide til en simpel søgning i </a:t>
            </a:r>
            <a:r>
              <a:rPr lang="da-DK" dirty="0" err="1"/>
              <a:t>bibliotek.dk</a:t>
            </a:r>
            <a:endParaRPr lang="da-DK" dirty="0"/>
          </a:p>
        </p:txBody>
      </p:sp>
      <p:sp>
        <p:nvSpPr>
          <p:cNvPr id="6" name="Pladsholder til slidenummer 5">
            <a:extLst>
              <a:ext uri="{FF2B5EF4-FFF2-40B4-BE49-F238E27FC236}">
                <a16:creationId xmlns:a16="http://schemas.microsoft.com/office/drawing/2014/main" id="{A6FECB2F-D9DB-8725-C2DB-487BCC9EF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IBM Plex Sans" panose="020B0503050203000203" pitchFamily="34" charset="0"/>
              </a:defRPr>
            </a:lvl1pPr>
          </a:lstStyle>
          <a:p>
            <a:fld id="{E90B35B4-2054-4E4A-9D5F-BD2D9810F75C}" type="slidenum">
              <a:rPr lang="da-DK" smtClean="0"/>
              <a:pPr/>
              <a:t>‹nr.›</a:t>
            </a:fld>
            <a:endParaRPr lang="da-DK" dirty="0"/>
          </a:p>
        </p:txBody>
      </p:sp>
    </p:spTree>
    <p:extLst>
      <p:ext uri="{BB962C8B-B14F-4D97-AF65-F5344CB8AC3E}">
        <p14:creationId xmlns:p14="http://schemas.microsoft.com/office/powerpoint/2010/main" val="232026098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5" r:id="rId3"/>
    <p:sldLayoutId id="2147483666" r:id="rId4"/>
  </p:sldLayoutIdLst>
  <p:hf hdr="0" dt="0"/>
  <p:txStyles>
    <p:titleStyle>
      <a:lvl1pPr algn="l" defTabSz="914400" rtl="0" eaLnBrk="1" latinLnBrk="0" hangingPunct="1">
        <a:lnSpc>
          <a:spcPct val="90000"/>
        </a:lnSpc>
        <a:spcBef>
          <a:spcPct val="0"/>
        </a:spcBef>
        <a:buNone/>
        <a:defRPr sz="440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10" Type="http://schemas.openxmlformats.org/officeDocument/2006/relationships/image" Target="../media/image16.svg"/><Relationship Id="rId4" Type="http://schemas.openxmlformats.org/officeDocument/2006/relationships/image" Target="../media/image18.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png"/><Relationship Id="rId7" Type="http://schemas.openxmlformats.org/officeDocument/2006/relationships/image" Target="../media/image1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0.emf"/><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8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46F55-4EFE-B2BD-D463-31ABEB8C2D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4E251C-987A-8736-1AE1-3285A82F0F56}"/>
              </a:ext>
            </a:extLst>
          </p:cNvPr>
          <p:cNvSpPr>
            <a:spLocks noGrp="1"/>
          </p:cNvSpPr>
          <p:nvPr>
            <p:ph type="title"/>
          </p:nvPr>
        </p:nvSpPr>
        <p:spPr>
          <a:xfrm>
            <a:off x="1271588" y="1500539"/>
            <a:ext cx="3240000" cy="3240000"/>
          </a:xfrm>
          <a:solidFill>
            <a:schemeClr val="accent3">
              <a:alpha val="50000"/>
            </a:schemeClr>
          </a:solidFill>
        </p:spPr>
        <p:txBody>
          <a:bodyPr lIns="360000" tIns="360000" rIns="360000" bIns="360000" anchor="t">
            <a:noAutofit/>
          </a:bodyPr>
          <a:lstStyle/>
          <a:p>
            <a:pPr>
              <a:lnSpc>
                <a:spcPct val="100000"/>
              </a:lnSpc>
            </a:pPr>
            <a:r>
              <a:rPr lang="da-DK" dirty="0">
                <a:solidFill>
                  <a:schemeClr val="tx2"/>
                </a:solidFill>
              </a:rPr>
              <a:t>Digital Artikelservice</a:t>
            </a:r>
          </a:p>
        </p:txBody>
      </p:sp>
      <p:sp>
        <p:nvSpPr>
          <p:cNvPr id="3" name="Pladsholder til indhold 2">
            <a:extLst>
              <a:ext uri="{FF2B5EF4-FFF2-40B4-BE49-F238E27FC236}">
                <a16:creationId xmlns:a16="http://schemas.microsoft.com/office/drawing/2014/main" id="{BF3DE1BE-B190-DBFB-02C6-22E5CB71BB68}"/>
              </a:ext>
            </a:extLst>
          </p:cNvPr>
          <p:cNvSpPr>
            <a:spLocks noGrp="1"/>
          </p:cNvSpPr>
          <p:nvPr>
            <p:ph idx="1"/>
          </p:nvPr>
        </p:nvSpPr>
        <p:spPr>
          <a:xfrm>
            <a:off x="4511588" y="1500540"/>
            <a:ext cx="5968799" cy="3240000"/>
          </a:xfrm>
          <a:solidFill>
            <a:schemeClr val="bg1">
              <a:alpha val="50000"/>
            </a:schemeClr>
          </a:solidFill>
        </p:spPr>
        <p:txBody>
          <a:bodyPr lIns="360000" tIns="360000" rIns="360000" bIns="360000" anchor="ctr">
            <a:noAutofit/>
          </a:bodyPr>
          <a:lstStyle/>
          <a:p>
            <a:pPr marL="0" indent="0">
              <a:lnSpc>
                <a:spcPts val="2320"/>
              </a:lnSpc>
              <a:buNone/>
            </a:pPr>
            <a:r>
              <a:rPr lang="da-DK" sz="1600" dirty="0">
                <a:latin typeface="IBM Plex Sans Light" panose="020B0403050203000203" pitchFamily="34" charset="0"/>
              </a:rPr>
              <a:t>Med</a:t>
            </a:r>
            <a:r>
              <a:rPr lang="da-DK" sz="1600" dirty="0">
                <a:solidFill>
                  <a:schemeClr val="tx2"/>
                </a:solidFill>
                <a:latin typeface="IBM Plex Serif" panose="02060503050406000203" pitchFamily="18" charset="77"/>
              </a:rPr>
              <a:t> Digital Artikelservice </a:t>
            </a:r>
            <a:r>
              <a:rPr lang="da-DK" sz="1600" dirty="0">
                <a:latin typeface="IBM Plex Sans Light" panose="020B0403050203000203" pitchFamily="34" charset="0"/>
              </a:rPr>
              <a:t>får du nem og hurtig adgang </a:t>
            </a:r>
            <a:br>
              <a:rPr lang="da-DK" sz="1600" dirty="0">
                <a:latin typeface="IBM Plex Sans Light" panose="020B0403050203000203" pitchFamily="34" charset="0"/>
              </a:rPr>
            </a:br>
            <a:r>
              <a:rPr lang="da-DK" sz="1600" dirty="0">
                <a:latin typeface="IBM Plex Sans Light" panose="020B0403050203000203" pitchFamily="34" charset="0"/>
              </a:rPr>
              <a:t>til over 40.000 artikler, som kan bruges til dine opgaver.</a:t>
            </a:r>
          </a:p>
          <a:p>
            <a:pPr marL="0" indent="0">
              <a:lnSpc>
                <a:spcPts val="2320"/>
              </a:lnSpc>
              <a:buNone/>
            </a:pPr>
            <a:r>
              <a:rPr lang="da-DK" sz="1600" dirty="0">
                <a:latin typeface="IBM Plex Sans Light" panose="020B0403050203000203" pitchFamily="34" charset="0"/>
              </a:rPr>
              <a:t>Artiklerne leveres direkte til din e-mail som PDF – </a:t>
            </a:r>
            <a:br>
              <a:rPr lang="da-DK" sz="1600" dirty="0">
                <a:latin typeface="IBM Plex Sans Light" panose="020B0403050203000203" pitchFamily="34" charset="0"/>
              </a:rPr>
            </a:br>
            <a:r>
              <a:rPr lang="da-DK" sz="1600" dirty="0">
                <a:latin typeface="IBM Plex Sans Light" panose="020B0403050203000203" pitchFamily="34" charset="0"/>
              </a:rPr>
              <a:t>ofte inden for få minutter.</a:t>
            </a:r>
          </a:p>
          <a:p>
            <a:pPr marL="0" indent="0">
              <a:lnSpc>
                <a:spcPts val="2320"/>
              </a:lnSpc>
              <a:buNone/>
            </a:pPr>
            <a:r>
              <a:rPr lang="da-DK" sz="1600" dirty="0">
                <a:latin typeface="IBM Plex Sans Light" panose="020B0403050203000203" pitchFamily="34" charset="0"/>
              </a:rPr>
              <a:t>For at bestille artikler skal dit </a:t>
            </a:r>
            <a:r>
              <a:rPr lang="da-DK" sz="1600" b="1" dirty="0"/>
              <a:t>bibliotek</a:t>
            </a:r>
            <a:r>
              <a:rPr lang="da-DK" sz="1600" dirty="0">
                <a:latin typeface="IBM Plex Sans Light" panose="020B0403050203000203" pitchFamily="34" charset="0"/>
              </a:rPr>
              <a:t> </a:t>
            </a:r>
            <a:r>
              <a:rPr lang="da-DK" sz="1600" b="1" dirty="0"/>
              <a:t>have et abonnement</a:t>
            </a:r>
            <a:r>
              <a:rPr lang="da-DK" sz="1600" dirty="0">
                <a:latin typeface="IBM Plex Sans Light" panose="020B0403050203000203" pitchFamily="34" charset="0"/>
              </a:rPr>
              <a:t>, og du skal være logget ind.</a:t>
            </a:r>
          </a:p>
          <a:p>
            <a:pPr marL="0" indent="0">
              <a:lnSpc>
                <a:spcPts val="2320"/>
              </a:lnSpc>
              <a:buNone/>
            </a:pPr>
            <a:r>
              <a:rPr lang="da-DK" sz="1600" dirty="0">
                <a:latin typeface="IBM Plex Sans Light" panose="020B0403050203000203" pitchFamily="34" charset="0"/>
              </a:rPr>
              <a:t>Digitale Artikelservice er en hurtig måde at få adgang til relevante kilder, hvis du er i tidsnød.</a:t>
            </a:r>
          </a:p>
        </p:txBody>
      </p:sp>
      <p:pic>
        <p:nvPicPr>
          <p:cNvPr id="4" name="Billede 7">
            <a:extLst>
              <a:ext uri="{FF2B5EF4-FFF2-40B4-BE49-F238E27FC236}">
                <a16:creationId xmlns:a16="http://schemas.microsoft.com/office/drawing/2014/main" id="{755DF308-FFDF-4034-0BB2-E63BC30B004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V="1">
            <a:off x="1638682" y="2847398"/>
            <a:ext cx="226649" cy="226649"/>
          </a:xfrm>
          <a:prstGeom prst="rect">
            <a:avLst/>
          </a:prstGeom>
        </p:spPr>
      </p:pic>
    </p:spTree>
    <p:extLst>
      <p:ext uri="{BB962C8B-B14F-4D97-AF65-F5344CB8AC3E}">
        <p14:creationId xmlns:p14="http://schemas.microsoft.com/office/powerpoint/2010/main" val="90464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3508-7E14-0230-065E-77B8C298D260}"/>
            </a:ext>
          </a:extLst>
        </p:cNvPr>
        <p:cNvGrpSpPr/>
        <p:nvPr/>
      </p:nvGrpSpPr>
      <p:grpSpPr>
        <a:xfrm>
          <a:off x="0" y="0"/>
          <a:ext cx="0" cy="0"/>
          <a:chOff x="0" y="0"/>
          <a:chExt cx="0" cy="0"/>
        </a:xfrm>
      </p:grpSpPr>
      <p:sp>
        <p:nvSpPr>
          <p:cNvPr id="43" name="Rektangel 42">
            <a:extLst>
              <a:ext uri="{FF2B5EF4-FFF2-40B4-BE49-F238E27FC236}">
                <a16:creationId xmlns:a16="http://schemas.microsoft.com/office/drawing/2014/main" id="{B9EA9F08-792A-E1F0-D2C8-33AEE4DDB37B}"/>
              </a:ext>
            </a:extLst>
          </p:cNvPr>
          <p:cNvSpPr>
            <a:spLocks/>
          </p:cNvSpPr>
          <p:nvPr/>
        </p:nvSpPr>
        <p:spPr>
          <a:xfrm>
            <a:off x="360000" y="2955423"/>
            <a:ext cx="11472000" cy="2665738"/>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26" name="Tekstfelt 25">
            <a:extLst>
              <a:ext uri="{FF2B5EF4-FFF2-40B4-BE49-F238E27FC236}">
                <a16:creationId xmlns:a16="http://schemas.microsoft.com/office/drawing/2014/main" id="{33907EA9-1EE7-7F7D-A2AD-7D2FB2553AD0}"/>
              </a:ext>
            </a:extLst>
          </p:cNvPr>
          <p:cNvSpPr txBox="1"/>
          <p:nvPr/>
        </p:nvSpPr>
        <p:spPr>
          <a:xfrm>
            <a:off x="575508" y="4446000"/>
            <a:ext cx="2001831" cy="169277"/>
          </a:xfrm>
          <a:prstGeom prst="rect">
            <a:avLst/>
          </a:prstGeom>
          <a:noFill/>
        </p:spPr>
        <p:txBody>
          <a:bodyPr wrap="square" lIns="0" tIns="0" rIns="0" bIns="0" rtlCol="0">
            <a:spAutoFit/>
          </a:bodyPr>
          <a:lstStyle/>
          <a:p>
            <a:r>
              <a:rPr lang="da-DK" sz="1100" dirty="0">
                <a:latin typeface="IBM Plex Sans" panose="020B0503050203000203" pitchFamily="34" charset="0"/>
              </a:rPr>
              <a:t>1. Gå til </a:t>
            </a:r>
            <a:r>
              <a:rPr lang="da-DK" sz="1100" b="1" dirty="0">
                <a:latin typeface="IBM Plex Sans" panose="020B0503050203000203" pitchFamily="34" charset="0"/>
              </a:rPr>
              <a:t>Bibliotek.dk</a:t>
            </a:r>
            <a:r>
              <a:rPr lang="da-DK" sz="1100" dirty="0">
                <a:latin typeface="IBM Plex Sans" panose="020B0503050203000203" pitchFamily="34" charset="0"/>
              </a:rPr>
              <a:t>.</a:t>
            </a:r>
            <a:r>
              <a:rPr lang="da-DK" sz="1100" b="1" dirty="0">
                <a:latin typeface="IBM Plex Sans" panose="020B0503050203000203" pitchFamily="34" charset="0"/>
              </a:rPr>
              <a:t> </a:t>
            </a:r>
          </a:p>
        </p:txBody>
      </p:sp>
      <p:sp>
        <p:nvSpPr>
          <p:cNvPr id="27" name="Pladsholder til indhold 2">
            <a:extLst>
              <a:ext uri="{FF2B5EF4-FFF2-40B4-BE49-F238E27FC236}">
                <a16:creationId xmlns:a16="http://schemas.microsoft.com/office/drawing/2014/main" id="{4A3D9249-7EDD-8E9D-589C-12D47406693F}"/>
              </a:ext>
            </a:extLst>
          </p:cNvPr>
          <p:cNvSpPr txBox="1">
            <a:spLocks/>
          </p:cNvSpPr>
          <p:nvPr/>
        </p:nvSpPr>
        <p:spPr>
          <a:xfrm>
            <a:off x="576000" y="576000"/>
            <a:ext cx="4741800" cy="369332"/>
          </a:xfrm>
          <a:prstGeom prst="rect">
            <a:avLst/>
          </a:prstGeom>
          <a:solidFill>
            <a:schemeClr val="bg1">
              <a:alpha val="50000"/>
            </a:scheme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tx2"/>
                </a:solidFill>
                <a:latin typeface="IBM Plex Serif" panose="02060503050406000203" pitchFamily="18" charset="77"/>
              </a:rPr>
              <a:t>Login</a:t>
            </a:r>
          </a:p>
        </p:txBody>
      </p:sp>
      <p:sp>
        <p:nvSpPr>
          <p:cNvPr id="37" name="Tekstfelt 36">
            <a:extLst>
              <a:ext uri="{FF2B5EF4-FFF2-40B4-BE49-F238E27FC236}">
                <a16:creationId xmlns:a16="http://schemas.microsoft.com/office/drawing/2014/main" id="{8F94AD50-119C-0EB2-5228-E863FDD47185}"/>
              </a:ext>
            </a:extLst>
          </p:cNvPr>
          <p:cNvSpPr txBox="1"/>
          <p:nvPr/>
        </p:nvSpPr>
        <p:spPr>
          <a:xfrm>
            <a:off x="2830083" y="4446000"/>
            <a:ext cx="1980000" cy="338554"/>
          </a:xfrm>
          <a:prstGeom prst="rect">
            <a:avLst/>
          </a:prstGeom>
          <a:noFill/>
        </p:spPr>
        <p:txBody>
          <a:bodyPr wrap="square" lIns="0" tIns="0" rIns="0" bIns="0" rtlCol="0">
            <a:spAutoFit/>
          </a:bodyPr>
          <a:lstStyle/>
          <a:p>
            <a:r>
              <a:rPr lang="da-DK" sz="1100" dirty="0">
                <a:latin typeface="IBM Plex Sans" panose="020B0503050203000203" pitchFamily="34" charset="0"/>
              </a:rPr>
              <a:t>2. </a:t>
            </a:r>
            <a:r>
              <a:rPr lang="da-DK" sz="1100" b="1" dirty="0">
                <a:latin typeface="IBM Plex Sans" panose="020B0503050203000203" pitchFamily="34" charset="0"/>
              </a:rPr>
              <a:t>Log ind </a:t>
            </a:r>
            <a:r>
              <a:rPr lang="da-DK" sz="1100" dirty="0">
                <a:latin typeface="IBM Plex Sans" panose="020B0503050203000203" pitchFamily="34" charset="0"/>
              </a:rPr>
              <a:t>med </a:t>
            </a:r>
            <a:r>
              <a:rPr lang="da-DK" sz="1100" b="1" dirty="0" err="1">
                <a:latin typeface="IBM Plex Sans" panose="020B0503050203000203" pitchFamily="34" charset="0"/>
              </a:rPr>
              <a:t>MitID</a:t>
            </a:r>
            <a:r>
              <a:rPr lang="da-DK" sz="1100" dirty="0">
                <a:latin typeface="IBM Plex Sans" panose="020B0503050203000203" pitchFamily="34" charset="0"/>
              </a:rPr>
              <a:t> eller</a:t>
            </a:r>
            <a:br>
              <a:rPr lang="da-DK" sz="1100" dirty="0">
                <a:latin typeface="IBM Plex Sans" panose="020B0503050203000203" pitchFamily="34" charset="0"/>
              </a:rPr>
            </a:br>
            <a:r>
              <a:rPr lang="da-DK" sz="1100" b="1" dirty="0">
                <a:latin typeface="IBM Plex Sans" panose="020B0503050203000203" pitchFamily="34" charset="0"/>
              </a:rPr>
              <a:t>Login via dit bibliotek</a:t>
            </a:r>
            <a:r>
              <a:rPr lang="da-DK" sz="1100" dirty="0">
                <a:latin typeface="IBM Plex Sans" panose="020B0503050203000203" pitchFamily="34" charset="0"/>
              </a:rPr>
              <a:t>.</a:t>
            </a:r>
          </a:p>
        </p:txBody>
      </p:sp>
      <p:pic>
        <p:nvPicPr>
          <p:cNvPr id="25" name="Billede 24">
            <a:extLst>
              <a:ext uri="{FF2B5EF4-FFF2-40B4-BE49-F238E27FC236}">
                <a16:creationId xmlns:a16="http://schemas.microsoft.com/office/drawing/2014/main" id="{1E0BE1F9-A615-26CE-56AE-54A539DEFE20}"/>
              </a:ext>
            </a:extLst>
          </p:cNvPr>
          <p:cNvPicPr>
            <a:picLocks noChangeAspect="1"/>
          </p:cNvPicPr>
          <p:nvPr/>
        </p:nvPicPr>
        <p:blipFill>
          <a:blip r:embed="rId2"/>
          <a:srcRect/>
          <a:stretch/>
        </p:blipFill>
        <p:spPr>
          <a:xfrm>
            <a:off x="575508" y="2287367"/>
            <a:ext cx="1980000" cy="1980000"/>
          </a:xfrm>
          <a:prstGeom prst="rect">
            <a:avLst/>
          </a:prstGeom>
          <a:ln w="25400">
            <a:solidFill>
              <a:schemeClr val="tx2"/>
            </a:solidFill>
          </a:ln>
        </p:spPr>
      </p:pic>
      <p:pic>
        <p:nvPicPr>
          <p:cNvPr id="31" name="Billede 30">
            <a:extLst>
              <a:ext uri="{FF2B5EF4-FFF2-40B4-BE49-F238E27FC236}">
                <a16:creationId xmlns:a16="http://schemas.microsoft.com/office/drawing/2014/main" id="{EB5B8893-02BF-7C01-EC8B-19F63A206D46}"/>
              </a:ext>
            </a:extLst>
          </p:cNvPr>
          <p:cNvPicPr>
            <a:picLocks noChangeAspect="1"/>
          </p:cNvPicPr>
          <p:nvPr/>
        </p:nvPicPr>
        <p:blipFill>
          <a:blip r:embed="rId3"/>
          <a:srcRect/>
          <a:stretch/>
        </p:blipFill>
        <p:spPr>
          <a:xfrm>
            <a:off x="2830082" y="2287367"/>
            <a:ext cx="1980000" cy="1980000"/>
          </a:xfrm>
          <a:prstGeom prst="rect">
            <a:avLst/>
          </a:prstGeom>
          <a:ln w="25400">
            <a:solidFill>
              <a:schemeClr val="tx2"/>
            </a:solidFill>
          </a:ln>
        </p:spPr>
      </p:pic>
      <p:sp>
        <p:nvSpPr>
          <p:cNvPr id="21" name="Tekstfelt 20">
            <a:extLst>
              <a:ext uri="{FF2B5EF4-FFF2-40B4-BE49-F238E27FC236}">
                <a16:creationId xmlns:a16="http://schemas.microsoft.com/office/drawing/2014/main" id="{E992CB1F-9DE1-F892-4ECC-1873973E30FA}"/>
              </a:ext>
            </a:extLst>
          </p:cNvPr>
          <p:cNvSpPr txBox="1"/>
          <p:nvPr/>
        </p:nvSpPr>
        <p:spPr>
          <a:xfrm>
            <a:off x="190958" y="522000"/>
            <a:ext cx="385042" cy="369332"/>
          </a:xfrm>
          <a:prstGeom prst="rect">
            <a:avLst/>
          </a:prstGeom>
          <a:noFill/>
        </p:spPr>
        <p:txBody>
          <a:bodyPr wrap="none" rtlCol="0">
            <a:spAutoFit/>
          </a:bodyPr>
          <a:lstStyle/>
          <a:p>
            <a:r>
              <a:rPr lang="da-DK" dirty="0">
                <a:solidFill>
                  <a:schemeClr val="tx2"/>
                </a:solidFill>
                <a:latin typeface="IBM Plex Serif" panose="02060503050406000203" pitchFamily="18" charset="77"/>
              </a:rPr>
              <a:t>1.</a:t>
            </a:r>
          </a:p>
        </p:txBody>
      </p:sp>
      <p:pic>
        <p:nvPicPr>
          <p:cNvPr id="10" name="Billede 9">
            <a:extLst>
              <a:ext uri="{FF2B5EF4-FFF2-40B4-BE49-F238E27FC236}">
                <a16:creationId xmlns:a16="http://schemas.microsoft.com/office/drawing/2014/main" id="{F24B527A-7C42-7D5E-09A6-03F8F5ADC22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6784" y="3212583"/>
            <a:ext cx="72022" cy="132040"/>
          </a:xfrm>
          <a:prstGeom prst="rect">
            <a:avLst/>
          </a:prstGeom>
        </p:spPr>
      </p:pic>
      <p:sp>
        <p:nvSpPr>
          <p:cNvPr id="8" name="Tekstfelt 7">
            <a:extLst>
              <a:ext uri="{FF2B5EF4-FFF2-40B4-BE49-F238E27FC236}">
                <a16:creationId xmlns:a16="http://schemas.microsoft.com/office/drawing/2014/main" id="{DAEFDE9B-CBC4-18A8-CF1B-C1317AA8F7F2}"/>
              </a:ext>
            </a:extLst>
          </p:cNvPr>
          <p:cNvSpPr txBox="1"/>
          <p:nvPr/>
        </p:nvSpPr>
        <p:spPr>
          <a:xfrm>
            <a:off x="7570800" y="2266961"/>
            <a:ext cx="3780000" cy="2347988"/>
          </a:xfrm>
          <a:prstGeom prst="rect">
            <a:avLst/>
          </a:prstGeom>
          <a:solidFill>
            <a:schemeClr val="accent3"/>
          </a:solidFill>
        </p:spPr>
        <p:txBody>
          <a:bodyPr wrap="square" lIns="360000" tIns="360000" rIns="360000" bIns="360000" rtlCol="0" anchor="ctr">
            <a:spAutoFit/>
          </a:bodyPr>
          <a:lstStyle/>
          <a:p>
            <a:pPr marL="0" indent="0">
              <a:buNone/>
            </a:pPr>
            <a:r>
              <a:rPr lang="da-DK" sz="1700" dirty="0">
                <a:solidFill>
                  <a:schemeClr val="tx2"/>
                </a:solidFill>
                <a:latin typeface="IBM Plex Serif" panose="02060503050406000203" pitchFamily="18" charset="77"/>
              </a:rPr>
              <a:t>Problemer med log ind?</a:t>
            </a:r>
          </a:p>
          <a:p>
            <a:pPr>
              <a:spcBef>
                <a:spcPts val="1000"/>
              </a:spcBef>
              <a:spcAft>
                <a:spcPts val="600"/>
              </a:spcAft>
              <a:buClr>
                <a:schemeClr val="tx2"/>
              </a:buClr>
            </a:pPr>
            <a:r>
              <a:rPr lang="da-DK" sz="1600" dirty="0">
                <a:latin typeface="IBM Plex Sans Light" panose="020B0403050203000203" pitchFamily="34" charset="0"/>
              </a:rPr>
              <a:t>Har du problemer med at logge ind? Se guiden </a:t>
            </a:r>
            <a:r>
              <a:rPr lang="da-DK" sz="1600" b="1" dirty="0">
                <a:latin typeface="IBM Plex Sans" panose="020B0503050203000203" pitchFamily="34" charset="0"/>
              </a:rPr>
              <a:t>Log ind på Bibliotek.dk </a:t>
            </a:r>
            <a:r>
              <a:rPr lang="da-DK" sz="1600" dirty="0">
                <a:latin typeface="IBM Plex Sans Light" panose="020B0403050203000203" pitchFamily="34" charset="0"/>
              </a:rPr>
              <a:t>eller kontakt dit bibliotek for hjælp.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0" i="0" strike="noStrike" kern="1200" cap="none" spc="0" normalizeH="0" baseline="0" noProof="0" dirty="0">
                <a:ln>
                  <a:noFill/>
                </a:ln>
                <a:solidFill>
                  <a:srgbClr val="3333FF"/>
                </a:solidFill>
                <a:effectLst/>
                <a:uLnTx/>
                <a:uFillTx/>
                <a:latin typeface="IBM Plex Sans" panose="020B0503050203000203" pitchFamily="34" charset="0"/>
                <a:ea typeface="+mn-ea"/>
                <a:cs typeface="+mn-cs"/>
              </a:rPr>
              <a:t>       </a:t>
            </a:r>
            <a:r>
              <a:rPr kumimoji="0" lang="da-DK" sz="1100" b="0" i="0" u="sng" strike="noStrike" kern="1200" cap="none" spc="0" normalizeH="0" baseline="0" noProof="0" dirty="0">
                <a:ln>
                  <a:noFill/>
                </a:ln>
                <a:solidFill>
                  <a:srgbClr val="3333FF"/>
                </a:solidFill>
                <a:effectLst/>
                <a:uLnTx/>
                <a:uFillTx/>
                <a:latin typeface="IBM Plex Sans" panose="020B0503050203000203" pitchFamily="34" charset="0"/>
                <a:ea typeface="+mn-ea"/>
                <a:cs typeface="+mn-cs"/>
              </a:rPr>
              <a:t>Log ind på </a:t>
            </a:r>
            <a:r>
              <a:rPr kumimoji="0" lang="da-DK" sz="1100" b="0" i="0" u="sng" strike="noStrike" kern="1200" cap="none" spc="0" normalizeH="0" baseline="0" noProof="0" dirty="0" err="1">
                <a:ln>
                  <a:noFill/>
                </a:ln>
                <a:solidFill>
                  <a:srgbClr val="3333FF"/>
                </a:solidFill>
                <a:effectLst/>
                <a:uLnTx/>
                <a:uFillTx/>
                <a:latin typeface="IBM Plex Sans" panose="020B0503050203000203" pitchFamily="34" charset="0"/>
                <a:ea typeface="+mn-ea"/>
                <a:cs typeface="+mn-cs"/>
              </a:rPr>
              <a:t>Bibliotek.dk</a:t>
            </a:r>
            <a:endParaRPr kumimoji="0" lang="da-DK" sz="1100" b="0" i="0" u="sng" strike="noStrike" kern="1200" cap="none" spc="0" normalizeH="0" baseline="0" noProof="0" dirty="0">
              <a:ln>
                <a:noFill/>
              </a:ln>
              <a:solidFill>
                <a:srgbClr val="3333FF"/>
              </a:solidFill>
              <a:effectLst/>
              <a:uLnTx/>
              <a:uFillTx/>
              <a:latin typeface="IBM Plex Sans" panose="020B0503050203000203" pitchFamily="34" charset="0"/>
              <a:ea typeface="+mn-ea"/>
              <a:cs typeface="+mn-cs"/>
            </a:endParaRPr>
          </a:p>
        </p:txBody>
      </p:sp>
      <p:pic>
        <p:nvPicPr>
          <p:cNvPr id="7" name="Billede 3">
            <a:extLst>
              <a:ext uri="{FF2B5EF4-FFF2-40B4-BE49-F238E27FC236}">
                <a16:creationId xmlns:a16="http://schemas.microsoft.com/office/drawing/2014/main" id="{3CE0DF1B-50B4-9758-4151-D3FA7EC24A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87573" y="4027903"/>
            <a:ext cx="261080" cy="261080"/>
          </a:xfrm>
          <a:prstGeom prst="rect">
            <a:avLst/>
          </a:prstGeom>
        </p:spPr>
      </p:pic>
      <p:pic>
        <p:nvPicPr>
          <p:cNvPr id="9" name="Billede 3">
            <a:extLst>
              <a:ext uri="{FF2B5EF4-FFF2-40B4-BE49-F238E27FC236}">
                <a16:creationId xmlns:a16="http://schemas.microsoft.com/office/drawing/2014/main" id="{93B82D65-0BCA-3FD2-8CA7-F92A16BF615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34111" y="2490932"/>
            <a:ext cx="355159" cy="98235"/>
          </a:xfrm>
          <a:prstGeom prst="rect">
            <a:avLst/>
          </a:prstGeom>
        </p:spPr>
      </p:pic>
    </p:spTree>
    <p:extLst>
      <p:ext uri="{BB962C8B-B14F-4D97-AF65-F5344CB8AC3E}">
        <p14:creationId xmlns:p14="http://schemas.microsoft.com/office/powerpoint/2010/main" val="3637664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14814-6167-513A-D3FB-4DC4DBC09A9B}"/>
            </a:ext>
          </a:extLst>
        </p:cNvPr>
        <p:cNvGrpSpPr/>
        <p:nvPr/>
      </p:nvGrpSpPr>
      <p:grpSpPr>
        <a:xfrm>
          <a:off x="0" y="0"/>
          <a:ext cx="0" cy="0"/>
          <a:chOff x="0" y="0"/>
          <a:chExt cx="0" cy="0"/>
        </a:xfrm>
      </p:grpSpPr>
      <p:sp>
        <p:nvSpPr>
          <p:cNvPr id="43" name="Rektangel 42">
            <a:extLst>
              <a:ext uri="{FF2B5EF4-FFF2-40B4-BE49-F238E27FC236}">
                <a16:creationId xmlns:a16="http://schemas.microsoft.com/office/drawing/2014/main" id="{DAE67D68-2930-6428-E0E7-C7AECBB102F0}"/>
              </a:ext>
            </a:extLst>
          </p:cNvPr>
          <p:cNvSpPr>
            <a:spLocks/>
          </p:cNvSpPr>
          <p:nvPr/>
        </p:nvSpPr>
        <p:spPr>
          <a:xfrm>
            <a:off x="360000" y="2955423"/>
            <a:ext cx="11472000" cy="2665738"/>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26" name="Tekstfelt 25">
            <a:extLst>
              <a:ext uri="{FF2B5EF4-FFF2-40B4-BE49-F238E27FC236}">
                <a16:creationId xmlns:a16="http://schemas.microsoft.com/office/drawing/2014/main" id="{CAC20C60-99CF-0AC6-9C3B-8A386CB4B2BF}"/>
              </a:ext>
            </a:extLst>
          </p:cNvPr>
          <p:cNvSpPr txBox="1"/>
          <p:nvPr/>
        </p:nvSpPr>
        <p:spPr>
          <a:xfrm>
            <a:off x="2840754" y="4449600"/>
            <a:ext cx="1989506" cy="507831"/>
          </a:xfrm>
          <a:prstGeom prst="rect">
            <a:avLst/>
          </a:prstGeom>
          <a:noFill/>
        </p:spPr>
        <p:txBody>
          <a:bodyPr wrap="square" lIns="0" tIns="0" rIns="0" bIns="0" rtlCol="0">
            <a:spAutoFit/>
          </a:bodyPr>
          <a:lstStyle/>
          <a:p>
            <a:r>
              <a:rPr lang="da-DK" sz="1100" dirty="0">
                <a:latin typeface="IBM Plex Sans" panose="020B0503050203000203" pitchFamily="34" charset="0"/>
              </a:rPr>
              <a:t>2. </a:t>
            </a:r>
            <a:r>
              <a:rPr lang="da-DK" sz="1100" b="1" dirty="0">
                <a:latin typeface="IBM Plex Sans" panose="020B0503050203000203" pitchFamily="34" charset="0"/>
              </a:rPr>
              <a:t>Indtast  søgeord </a:t>
            </a:r>
            <a:br>
              <a:rPr lang="da-DK" sz="1100" dirty="0">
                <a:latin typeface="IBM Plex Sans" panose="020B0503050203000203" pitchFamily="34" charset="0"/>
              </a:rPr>
            </a:br>
            <a:r>
              <a:rPr lang="da-DK" sz="1100" dirty="0">
                <a:latin typeface="IBM Plex Sans" panose="020B0503050203000203" pitchFamily="34" charset="0"/>
              </a:rPr>
              <a:t>(titel, forfatter eller emne) i søgefeltet.</a:t>
            </a:r>
          </a:p>
        </p:txBody>
      </p:sp>
      <p:sp>
        <p:nvSpPr>
          <p:cNvPr id="27" name="Pladsholder til indhold 2">
            <a:extLst>
              <a:ext uri="{FF2B5EF4-FFF2-40B4-BE49-F238E27FC236}">
                <a16:creationId xmlns:a16="http://schemas.microsoft.com/office/drawing/2014/main" id="{F2A08DE1-E68F-BD25-B19F-24B312DC6B7F}"/>
              </a:ext>
            </a:extLst>
          </p:cNvPr>
          <p:cNvSpPr txBox="1">
            <a:spLocks/>
          </p:cNvSpPr>
          <p:nvPr/>
        </p:nvSpPr>
        <p:spPr>
          <a:xfrm>
            <a:off x="576000" y="576000"/>
            <a:ext cx="10993729" cy="1080000"/>
          </a:xfrm>
          <a:prstGeom prst="rect">
            <a:avLst/>
          </a:prstGeom>
          <a:solidFill>
            <a:schemeClr val="bg1">
              <a:alpha val="50000"/>
            </a:scheme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tx2"/>
                </a:solidFill>
                <a:latin typeface="IBM Plex Serif" panose="02060503050406000203" pitchFamily="18" charset="77"/>
              </a:rPr>
              <a:t>Sådan søger du efter artikler på Bibliotek.dk</a:t>
            </a:r>
          </a:p>
          <a:p>
            <a:pPr marL="0" indent="0">
              <a:lnSpc>
                <a:spcPts val="2560"/>
              </a:lnSpc>
              <a:buNone/>
            </a:pPr>
            <a:endParaRPr lang="da-DK" sz="1600" dirty="0">
              <a:latin typeface="IBM Plex Sans Light" panose="020B0403050203000203" pitchFamily="34" charset="0"/>
            </a:endParaRPr>
          </a:p>
        </p:txBody>
      </p:sp>
      <p:sp>
        <p:nvSpPr>
          <p:cNvPr id="37" name="Tekstfelt 36">
            <a:extLst>
              <a:ext uri="{FF2B5EF4-FFF2-40B4-BE49-F238E27FC236}">
                <a16:creationId xmlns:a16="http://schemas.microsoft.com/office/drawing/2014/main" id="{76D3095C-AEF5-5C1D-094C-477ED56BF112}"/>
              </a:ext>
            </a:extLst>
          </p:cNvPr>
          <p:cNvSpPr txBox="1"/>
          <p:nvPr/>
        </p:nvSpPr>
        <p:spPr>
          <a:xfrm>
            <a:off x="5106000" y="4449599"/>
            <a:ext cx="1980000" cy="338554"/>
          </a:xfrm>
          <a:prstGeom prst="rect">
            <a:avLst/>
          </a:prstGeom>
          <a:noFill/>
        </p:spPr>
        <p:txBody>
          <a:bodyPr wrap="square" lIns="0" tIns="0" rIns="0" bIns="0" rtlCol="0">
            <a:spAutoFit/>
          </a:bodyPr>
          <a:lstStyle/>
          <a:p>
            <a:r>
              <a:rPr lang="da-DK" sz="1100" dirty="0">
                <a:latin typeface="IBM Plex Sans" panose="020B0503050203000203" pitchFamily="34" charset="0"/>
              </a:rPr>
              <a:t>3. Klik på </a:t>
            </a:r>
            <a:r>
              <a:rPr lang="da-DK" sz="1100" b="1" dirty="0">
                <a:latin typeface="IBM Plex Sans" panose="020B0503050203000203" pitchFamily="34" charset="0"/>
              </a:rPr>
              <a:t>Søg </a:t>
            </a:r>
            <a:r>
              <a:rPr lang="da-DK" sz="1100" dirty="0">
                <a:latin typeface="IBM Plex Sans" panose="020B0503050203000203" pitchFamily="34" charset="0"/>
              </a:rPr>
              <a:t>for at få resultater</a:t>
            </a:r>
          </a:p>
        </p:txBody>
      </p:sp>
      <p:pic>
        <p:nvPicPr>
          <p:cNvPr id="25" name="Billede 24">
            <a:extLst>
              <a:ext uri="{FF2B5EF4-FFF2-40B4-BE49-F238E27FC236}">
                <a16:creationId xmlns:a16="http://schemas.microsoft.com/office/drawing/2014/main" id="{E65C7740-8C8F-A7EC-E690-35675BAB65B9}"/>
              </a:ext>
            </a:extLst>
          </p:cNvPr>
          <p:cNvPicPr>
            <a:picLocks noChangeAspect="1"/>
          </p:cNvPicPr>
          <p:nvPr/>
        </p:nvPicPr>
        <p:blipFill>
          <a:blip r:embed="rId3"/>
          <a:srcRect/>
          <a:stretch/>
        </p:blipFill>
        <p:spPr>
          <a:xfrm>
            <a:off x="575508" y="2286000"/>
            <a:ext cx="1980000" cy="1980000"/>
          </a:xfrm>
          <a:prstGeom prst="rect">
            <a:avLst/>
          </a:prstGeom>
          <a:ln w="25400">
            <a:solidFill>
              <a:schemeClr val="tx2"/>
            </a:solidFill>
          </a:ln>
        </p:spPr>
      </p:pic>
      <p:pic>
        <p:nvPicPr>
          <p:cNvPr id="31" name="Billede 30">
            <a:extLst>
              <a:ext uri="{FF2B5EF4-FFF2-40B4-BE49-F238E27FC236}">
                <a16:creationId xmlns:a16="http://schemas.microsoft.com/office/drawing/2014/main" id="{BDD7B2F0-7A5E-3990-7CA5-9368043FCDB6}"/>
              </a:ext>
            </a:extLst>
          </p:cNvPr>
          <p:cNvPicPr>
            <a:picLocks noChangeAspect="1"/>
          </p:cNvPicPr>
          <p:nvPr/>
        </p:nvPicPr>
        <p:blipFill>
          <a:blip r:embed="rId4"/>
          <a:srcRect/>
          <a:stretch/>
        </p:blipFill>
        <p:spPr>
          <a:xfrm>
            <a:off x="2840754" y="2286000"/>
            <a:ext cx="1980000" cy="1980000"/>
          </a:xfrm>
          <a:prstGeom prst="rect">
            <a:avLst/>
          </a:prstGeom>
          <a:ln w="25400">
            <a:solidFill>
              <a:schemeClr val="tx2"/>
            </a:solidFill>
          </a:ln>
        </p:spPr>
      </p:pic>
      <p:sp>
        <p:nvSpPr>
          <p:cNvPr id="3" name="Tekstfelt 2">
            <a:extLst>
              <a:ext uri="{FF2B5EF4-FFF2-40B4-BE49-F238E27FC236}">
                <a16:creationId xmlns:a16="http://schemas.microsoft.com/office/drawing/2014/main" id="{62DE7F35-A0CC-C33E-44A3-28E0E4889F65}"/>
              </a:ext>
            </a:extLst>
          </p:cNvPr>
          <p:cNvSpPr txBox="1"/>
          <p:nvPr/>
        </p:nvSpPr>
        <p:spPr>
          <a:xfrm>
            <a:off x="190958" y="522000"/>
            <a:ext cx="385042" cy="369332"/>
          </a:xfrm>
          <a:prstGeom prst="rect">
            <a:avLst/>
          </a:prstGeom>
          <a:noFill/>
        </p:spPr>
        <p:txBody>
          <a:bodyPr wrap="none" rtlCol="0">
            <a:spAutoFit/>
          </a:bodyPr>
          <a:lstStyle/>
          <a:p>
            <a:r>
              <a:rPr lang="da-DK" dirty="0">
                <a:solidFill>
                  <a:schemeClr val="tx2"/>
                </a:solidFill>
                <a:latin typeface="IBM Plex Serif" panose="02060503050406000203" pitchFamily="18" charset="77"/>
              </a:rPr>
              <a:t>2.</a:t>
            </a:r>
          </a:p>
        </p:txBody>
      </p:sp>
      <p:pic>
        <p:nvPicPr>
          <p:cNvPr id="4" name="Billede 3">
            <a:extLst>
              <a:ext uri="{FF2B5EF4-FFF2-40B4-BE49-F238E27FC236}">
                <a16:creationId xmlns:a16="http://schemas.microsoft.com/office/drawing/2014/main" id="{3FA5106C-3384-EEA9-41C8-0028A57256CC}"/>
              </a:ext>
            </a:extLst>
          </p:cNvPr>
          <p:cNvPicPr>
            <a:picLocks noChangeAspect="1"/>
          </p:cNvPicPr>
          <p:nvPr/>
        </p:nvPicPr>
        <p:blipFill>
          <a:blip r:embed="rId5"/>
          <a:srcRect/>
          <a:stretch/>
        </p:blipFill>
        <p:spPr>
          <a:xfrm>
            <a:off x="5106000" y="2286000"/>
            <a:ext cx="1980000" cy="1980000"/>
          </a:xfrm>
          <a:prstGeom prst="rect">
            <a:avLst/>
          </a:prstGeom>
          <a:ln w="25400">
            <a:solidFill>
              <a:schemeClr val="tx2"/>
            </a:solidFill>
          </a:ln>
        </p:spPr>
      </p:pic>
      <p:sp>
        <p:nvSpPr>
          <p:cNvPr id="9" name="Tekstfelt 8">
            <a:extLst>
              <a:ext uri="{FF2B5EF4-FFF2-40B4-BE49-F238E27FC236}">
                <a16:creationId xmlns:a16="http://schemas.microsoft.com/office/drawing/2014/main" id="{2FA04B45-43C8-0D3D-A4FD-EDB7E2B58FCF}"/>
              </a:ext>
            </a:extLst>
          </p:cNvPr>
          <p:cNvSpPr txBox="1"/>
          <p:nvPr/>
        </p:nvSpPr>
        <p:spPr>
          <a:xfrm>
            <a:off x="575508" y="4449600"/>
            <a:ext cx="2028758" cy="338554"/>
          </a:xfrm>
          <a:prstGeom prst="rect">
            <a:avLst/>
          </a:prstGeom>
          <a:noFill/>
        </p:spPr>
        <p:txBody>
          <a:bodyPr wrap="square" lIns="0" tIns="0" rIns="0" bIns="0" rtlCol="0">
            <a:spAutoFit/>
          </a:bodyPr>
          <a:lstStyle/>
          <a:p>
            <a:pPr marL="228600" indent="-228600">
              <a:buAutoNum type="arabicPeriod"/>
            </a:pPr>
            <a:r>
              <a:rPr lang="da-DK" sz="1100" dirty="0">
                <a:latin typeface="IBM Plex Sans" panose="020B0503050203000203" pitchFamily="34" charset="0"/>
              </a:rPr>
              <a:t>Gå til </a:t>
            </a:r>
            <a:r>
              <a:rPr lang="da-DK" sz="1100" b="1" dirty="0">
                <a:latin typeface="IBM Plex Sans" panose="020B0503050203000203" pitchFamily="34" charset="0"/>
              </a:rPr>
              <a:t>Artikler</a:t>
            </a:r>
            <a:r>
              <a:rPr lang="da-DK" sz="1100" dirty="0">
                <a:latin typeface="IBM Plex Sans" panose="020B0503050203000203" pitchFamily="34" charset="0"/>
              </a:rPr>
              <a:t> i menuen øverst.</a:t>
            </a:r>
          </a:p>
        </p:txBody>
      </p:sp>
      <p:pic>
        <p:nvPicPr>
          <p:cNvPr id="11" name="Billede 10">
            <a:extLst>
              <a:ext uri="{FF2B5EF4-FFF2-40B4-BE49-F238E27FC236}">
                <a16:creationId xmlns:a16="http://schemas.microsoft.com/office/drawing/2014/main" id="{9EB8101C-70A6-76E2-DF76-E410E33F1CC0}"/>
              </a:ext>
            </a:extLst>
          </p:cNvPr>
          <p:cNvPicPr>
            <a:picLocks noChangeAspect="1"/>
          </p:cNvPicPr>
          <p:nvPr/>
        </p:nvPicPr>
        <p:blipFill>
          <a:blip r:embed="rId6"/>
          <a:stretch>
            <a:fillRect/>
          </a:stretch>
        </p:blipFill>
        <p:spPr>
          <a:xfrm>
            <a:off x="1790100" y="2368151"/>
            <a:ext cx="186594" cy="298550"/>
          </a:xfrm>
          <a:prstGeom prst="rect">
            <a:avLst/>
          </a:prstGeom>
        </p:spPr>
      </p:pic>
      <p:pic>
        <p:nvPicPr>
          <p:cNvPr id="12" name="Billede 11">
            <a:extLst>
              <a:ext uri="{FF2B5EF4-FFF2-40B4-BE49-F238E27FC236}">
                <a16:creationId xmlns:a16="http://schemas.microsoft.com/office/drawing/2014/main" id="{64DB6F5C-AFBA-2A74-C6C7-EE74D000DCAF}"/>
              </a:ext>
            </a:extLst>
          </p:cNvPr>
          <p:cNvPicPr>
            <a:picLocks noChangeAspect="1"/>
          </p:cNvPicPr>
          <p:nvPr/>
        </p:nvPicPr>
        <p:blipFill>
          <a:blip r:embed="rId6"/>
          <a:stretch>
            <a:fillRect/>
          </a:stretch>
        </p:blipFill>
        <p:spPr>
          <a:xfrm>
            <a:off x="6849931" y="2540049"/>
            <a:ext cx="186594" cy="298550"/>
          </a:xfrm>
          <a:prstGeom prst="rect">
            <a:avLst/>
          </a:prstGeom>
        </p:spPr>
      </p:pic>
      <p:pic>
        <p:nvPicPr>
          <p:cNvPr id="16" name="Billede 15">
            <a:extLst>
              <a:ext uri="{FF2B5EF4-FFF2-40B4-BE49-F238E27FC236}">
                <a16:creationId xmlns:a16="http://schemas.microsoft.com/office/drawing/2014/main" id="{D9B1C147-3C20-6413-53CF-5984FD11086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656784" y="3212583"/>
            <a:ext cx="72022" cy="132040"/>
          </a:xfrm>
          <a:prstGeom prst="rect">
            <a:avLst/>
          </a:prstGeom>
        </p:spPr>
      </p:pic>
      <p:pic>
        <p:nvPicPr>
          <p:cNvPr id="17" name="Billede 16">
            <a:extLst>
              <a:ext uri="{FF2B5EF4-FFF2-40B4-BE49-F238E27FC236}">
                <a16:creationId xmlns:a16="http://schemas.microsoft.com/office/drawing/2014/main" id="{CDBF02E1-9FD6-9B0A-3293-37DD2357BA3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25587" y="3212583"/>
            <a:ext cx="72022" cy="132040"/>
          </a:xfrm>
          <a:prstGeom prst="rect">
            <a:avLst/>
          </a:prstGeom>
        </p:spPr>
      </p:pic>
      <p:sp>
        <p:nvSpPr>
          <p:cNvPr id="6" name="Tekstfelt 5">
            <a:extLst>
              <a:ext uri="{FF2B5EF4-FFF2-40B4-BE49-F238E27FC236}">
                <a16:creationId xmlns:a16="http://schemas.microsoft.com/office/drawing/2014/main" id="{6E81552F-3FF3-DF4A-07AD-C752E51DD960}"/>
              </a:ext>
            </a:extLst>
          </p:cNvPr>
          <p:cNvSpPr txBox="1"/>
          <p:nvPr/>
        </p:nvSpPr>
        <p:spPr>
          <a:xfrm>
            <a:off x="7570800" y="2268000"/>
            <a:ext cx="3780000" cy="3214892"/>
          </a:xfrm>
          <a:prstGeom prst="rect">
            <a:avLst/>
          </a:prstGeom>
          <a:solidFill>
            <a:schemeClr val="accent3"/>
          </a:solidFill>
        </p:spPr>
        <p:txBody>
          <a:bodyPr wrap="square" lIns="360000" tIns="360000" rIns="360000" bIns="360000" rtlCol="0" anchor="ctr">
            <a:spAutoFit/>
          </a:bodyPr>
          <a:lstStyle/>
          <a:p>
            <a:pPr marL="0" indent="0">
              <a:buNone/>
            </a:pPr>
            <a:r>
              <a:rPr lang="da-DK" sz="1700" dirty="0">
                <a:solidFill>
                  <a:schemeClr val="tx2"/>
                </a:solidFill>
                <a:latin typeface="IBM Plex Serif" panose="02060503050406000203" pitchFamily="18" charset="77"/>
              </a:rPr>
              <a:t>Tip</a:t>
            </a:r>
          </a:p>
          <a:p>
            <a:pPr>
              <a:spcBef>
                <a:spcPts val="1000"/>
              </a:spcBef>
              <a:buClr>
                <a:schemeClr val="tx2"/>
              </a:buClr>
            </a:pPr>
            <a:r>
              <a:rPr lang="da-DK" sz="1600" dirty="0">
                <a:latin typeface="IBM Plex Sans Light" panose="020B0403050203000203" pitchFamily="34" charset="0"/>
              </a:rPr>
              <a:t>Brug præcise søgeord som forfatternavn, titel eller emne. Undgå brede eller generelle søgninger, og fokuser i stedet på få nøgleord ad gangen. </a:t>
            </a:r>
          </a:p>
          <a:p>
            <a:pPr>
              <a:spcBef>
                <a:spcPts val="1000"/>
              </a:spcBef>
              <a:buClr>
                <a:schemeClr val="tx2"/>
              </a:buClr>
            </a:pPr>
            <a:r>
              <a:rPr lang="da-DK" sz="1600" dirty="0">
                <a:latin typeface="IBM Plex Sans Light" panose="020B0403050203000203" pitchFamily="34" charset="0"/>
              </a:rPr>
              <a:t>Fx: Søg på </a:t>
            </a:r>
            <a:r>
              <a:rPr lang="da-DK" sz="1600" i="1" dirty="0">
                <a:latin typeface="IBM Plex Sans Light" panose="020B0403050203000203" pitchFamily="34" charset="0"/>
              </a:rPr>
              <a:t>Jens Hansen </a:t>
            </a:r>
            <a:r>
              <a:rPr lang="da-DK" sz="1600" dirty="0">
                <a:latin typeface="IBM Plex Sans Light" panose="020B0403050203000203" pitchFamily="34" charset="0"/>
              </a:rPr>
              <a:t>eller søg på </a:t>
            </a:r>
            <a:r>
              <a:rPr lang="da-DK" sz="1600" i="1" dirty="0">
                <a:latin typeface="IBM Plex Sans Light" panose="020B0403050203000203" pitchFamily="34" charset="0"/>
              </a:rPr>
              <a:t>klimaforandringer Danmark</a:t>
            </a:r>
            <a:r>
              <a:rPr lang="da-DK" sz="1600" dirty="0">
                <a:latin typeface="IBM Plex Sans Light" panose="020B0403050203000203" pitchFamily="34" charset="0"/>
              </a:rPr>
              <a:t> for at få mere relevante resultater.</a:t>
            </a:r>
          </a:p>
        </p:txBody>
      </p:sp>
      <p:sp>
        <p:nvSpPr>
          <p:cNvPr id="5" name="Ellipse 4">
            <a:extLst>
              <a:ext uri="{FF2B5EF4-FFF2-40B4-BE49-F238E27FC236}">
                <a16:creationId xmlns:a16="http://schemas.microsoft.com/office/drawing/2014/main" id="{21101E04-ABBC-9AA4-8633-2C29F7231A0E}"/>
              </a:ext>
            </a:extLst>
          </p:cNvPr>
          <p:cNvSpPr/>
          <p:nvPr/>
        </p:nvSpPr>
        <p:spPr>
          <a:xfrm>
            <a:off x="3145703" y="2159595"/>
            <a:ext cx="731664" cy="731664"/>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3">
            <a:extLst>
              <a:ext uri="{FF2B5EF4-FFF2-40B4-BE49-F238E27FC236}">
                <a16:creationId xmlns:a16="http://schemas.microsoft.com/office/drawing/2014/main" id="{20E6010E-E8D6-4529-3010-378AF8D9962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934111" y="2490932"/>
            <a:ext cx="355159" cy="98235"/>
          </a:xfrm>
          <a:prstGeom prst="rect">
            <a:avLst/>
          </a:prstGeom>
        </p:spPr>
      </p:pic>
    </p:spTree>
    <p:extLst>
      <p:ext uri="{BB962C8B-B14F-4D97-AF65-F5344CB8AC3E}">
        <p14:creationId xmlns:p14="http://schemas.microsoft.com/office/powerpoint/2010/main" val="267952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D3199-CF52-CFEE-C75B-CFFDE840445A}"/>
            </a:ext>
          </a:extLst>
        </p:cNvPr>
        <p:cNvGrpSpPr/>
        <p:nvPr/>
      </p:nvGrpSpPr>
      <p:grpSpPr>
        <a:xfrm>
          <a:off x="0" y="0"/>
          <a:ext cx="0" cy="0"/>
          <a:chOff x="0" y="0"/>
          <a:chExt cx="0" cy="0"/>
        </a:xfrm>
      </p:grpSpPr>
      <p:sp>
        <p:nvSpPr>
          <p:cNvPr id="43" name="Rektangel 42">
            <a:extLst>
              <a:ext uri="{FF2B5EF4-FFF2-40B4-BE49-F238E27FC236}">
                <a16:creationId xmlns:a16="http://schemas.microsoft.com/office/drawing/2014/main" id="{B1F987AC-7093-AFB0-541E-1720AF2BD714}"/>
              </a:ext>
            </a:extLst>
          </p:cNvPr>
          <p:cNvSpPr>
            <a:spLocks/>
          </p:cNvSpPr>
          <p:nvPr/>
        </p:nvSpPr>
        <p:spPr>
          <a:xfrm>
            <a:off x="360000" y="2955423"/>
            <a:ext cx="11472000" cy="2665738"/>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26" name="Tekstfelt 25">
            <a:extLst>
              <a:ext uri="{FF2B5EF4-FFF2-40B4-BE49-F238E27FC236}">
                <a16:creationId xmlns:a16="http://schemas.microsoft.com/office/drawing/2014/main" id="{905304D7-3257-17DB-3382-7FAAE25CD0B7}"/>
              </a:ext>
            </a:extLst>
          </p:cNvPr>
          <p:cNvSpPr txBox="1"/>
          <p:nvPr/>
        </p:nvSpPr>
        <p:spPr>
          <a:xfrm>
            <a:off x="4834965" y="4446000"/>
            <a:ext cx="2005209" cy="338554"/>
          </a:xfrm>
          <a:prstGeom prst="rect">
            <a:avLst/>
          </a:prstGeom>
          <a:noFill/>
        </p:spPr>
        <p:txBody>
          <a:bodyPr wrap="square" lIns="0" tIns="0" rIns="0" bIns="0" rtlCol="0">
            <a:spAutoFit/>
          </a:bodyPr>
          <a:lstStyle/>
          <a:p>
            <a:r>
              <a:rPr lang="da-DK" sz="1100" dirty="0">
                <a:latin typeface="IBM Plex Sans" panose="020B0503050203000203" pitchFamily="34" charset="0"/>
              </a:rPr>
              <a:t>1. Find og klik på </a:t>
            </a:r>
            <a:r>
              <a:rPr lang="da-DK" sz="1100" b="1" dirty="0">
                <a:latin typeface="IBM Plex Sans" panose="020B0503050203000203" pitchFamily="34" charset="0"/>
              </a:rPr>
              <a:t>artiklen</a:t>
            </a:r>
            <a:r>
              <a:rPr lang="da-DK" sz="1100" dirty="0"/>
              <a:t> </a:t>
            </a:r>
            <a:r>
              <a:rPr lang="da-DK" sz="1100" dirty="0">
                <a:latin typeface="IBM Plex Sans" panose="020B0503050203000203" pitchFamily="34" charset="0"/>
              </a:rPr>
              <a:t>i søgeresultatet.</a:t>
            </a:r>
          </a:p>
        </p:txBody>
      </p:sp>
      <p:sp>
        <p:nvSpPr>
          <p:cNvPr id="27" name="Pladsholder til indhold 2">
            <a:extLst>
              <a:ext uri="{FF2B5EF4-FFF2-40B4-BE49-F238E27FC236}">
                <a16:creationId xmlns:a16="http://schemas.microsoft.com/office/drawing/2014/main" id="{2240484A-182D-54D8-EF4F-9B9498A0DE5E}"/>
              </a:ext>
            </a:extLst>
          </p:cNvPr>
          <p:cNvSpPr txBox="1">
            <a:spLocks/>
          </p:cNvSpPr>
          <p:nvPr/>
        </p:nvSpPr>
        <p:spPr>
          <a:xfrm>
            <a:off x="576000" y="576000"/>
            <a:ext cx="10993729" cy="1080000"/>
          </a:xfrm>
          <a:prstGeom prst="rect">
            <a:avLst/>
          </a:prstGeom>
          <a:solidFill>
            <a:schemeClr val="bg1">
              <a:alpha val="50000"/>
            </a:scheme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tx2"/>
                </a:solidFill>
                <a:latin typeface="IBM Plex Serif" panose="02060503050406000203" pitchFamily="18" charset="77"/>
              </a:rPr>
              <a:t>Sådan bestiller du en digital artikel</a:t>
            </a:r>
          </a:p>
        </p:txBody>
      </p:sp>
      <p:sp>
        <p:nvSpPr>
          <p:cNvPr id="37" name="Tekstfelt 36">
            <a:extLst>
              <a:ext uri="{FF2B5EF4-FFF2-40B4-BE49-F238E27FC236}">
                <a16:creationId xmlns:a16="http://schemas.microsoft.com/office/drawing/2014/main" id="{9AB85CE9-AD43-87E3-0FD0-4F0ED6C6F695}"/>
              </a:ext>
            </a:extLst>
          </p:cNvPr>
          <p:cNvSpPr txBox="1"/>
          <p:nvPr/>
        </p:nvSpPr>
        <p:spPr>
          <a:xfrm>
            <a:off x="7106968" y="4446000"/>
            <a:ext cx="2005210" cy="846386"/>
          </a:xfrm>
          <a:prstGeom prst="rect">
            <a:avLst/>
          </a:prstGeom>
          <a:noFill/>
        </p:spPr>
        <p:txBody>
          <a:bodyPr wrap="square" lIns="0" tIns="0" rIns="0" bIns="0" rtlCol="0">
            <a:spAutoFit/>
          </a:bodyPr>
          <a:lstStyle/>
          <a:p>
            <a:r>
              <a:rPr lang="da-DK" sz="1100" dirty="0">
                <a:latin typeface="IBM Plex Sans" panose="020B0503050203000203" pitchFamily="34" charset="0"/>
              </a:rPr>
              <a:t>2. Tjek om artiklen kan bestilles via </a:t>
            </a:r>
            <a:r>
              <a:rPr lang="da-DK" sz="1100" b="1" dirty="0">
                <a:latin typeface="IBM Plex Sans" panose="020B0503050203000203" pitchFamily="34" charset="0"/>
              </a:rPr>
              <a:t>Digital Artikelservice</a:t>
            </a:r>
            <a:r>
              <a:rPr lang="da-DK" sz="1100" dirty="0">
                <a:latin typeface="IBM Plex Sans" panose="020B0503050203000203" pitchFamily="34" charset="0"/>
              </a:rPr>
              <a:t>. </a:t>
            </a:r>
            <a:br>
              <a:rPr lang="da-DK" sz="1100" dirty="0">
                <a:latin typeface="IBM Plex Sans" panose="020B0503050203000203" pitchFamily="34" charset="0"/>
              </a:rPr>
            </a:br>
            <a:r>
              <a:rPr lang="da-DK" sz="1100" dirty="0">
                <a:latin typeface="IBM Plex Sans" panose="020B0503050203000203" pitchFamily="34" charset="0"/>
              </a:rPr>
              <a:t>Under Bestil-knappen vises teksten </a:t>
            </a:r>
            <a:r>
              <a:rPr lang="da-DK" sz="1100" b="1" dirty="0">
                <a:latin typeface="IBM Plex Sans" panose="020B0503050203000203" pitchFamily="34" charset="0"/>
              </a:rPr>
              <a:t>Du får tilsendt en digital kopi</a:t>
            </a:r>
            <a:r>
              <a:rPr lang="da-DK" sz="1100" dirty="0">
                <a:latin typeface="IBM Plex Sans" panose="020B0503050203000203" pitchFamily="34" charset="0"/>
              </a:rPr>
              <a:t>.</a:t>
            </a:r>
          </a:p>
        </p:txBody>
      </p:sp>
      <p:sp>
        <p:nvSpPr>
          <p:cNvPr id="38" name="Tekstfelt 37">
            <a:extLst>
              <a:ext uri="{FF2B5EF4-FFF2-40B4-BE49-F238E27FC236}">
                <a16:creationId xmlns:a16="http://schemas.microsoft.com/office/drawing/2014/main" id="{D6DEDA18-F1CF-DE15-8ED7-1E5D66EAC275}"/>
              </a:ext>
            </a:extLst>
          </p:cNvPr>
          <p:cNvSpPr txBox="1"/>
          <p:nvPr/>
        </p:nvSpPr>
        <p:spPr>
          <a:xfrm>
            <a:off x="9372213" y="4446000"/>
            <a:ext cx="1980000" cy="338554"/>
          </a:xfrm>
          <a:prstGeom prst="rect">
            <a:avLst/>
          </a:prstGeom>
          <a:noFill/>
        </p:spPr>
        <p:txBody>
          <a:bodyPr wrap="square" lIns="0" tIns="0" rIns="0" bIns="0" rtlCol="0">
            <a:spAutoFit/>
          </a:bodyPr>
          <a:lstStyle/>
          <a:p>
            <a:r>
              <a:rPr lang="da-DK" sz="1100" dirty="0">
                <a:latin typeface="IBM Plex Sans" panose="020B0503050203000203" pitchFamily="34" charset="0"/>
              </a:rPr>
              <a:t>3. Klik </a:t>
            </a:r>
            <a:r>
              <a:rPr lang="da-DK" sz="1100" b="1" dirty="0">
                <a:latin typeface="IBM Plex Sans" panose="020B0503050203000203" pitchFamily="34" charset="0"/>
              </a:rPr>
              <a:t>Bestil</a:t>
            </a:r>
            <a:r>
              <a:rPr lang="da-DK" sz="1100" dirty="0">
                <a:latin typeface="IBM Plex Sans" panose="020B0503050203000203" pitchFamily="34" charset="0"/>
              </a:rPr>
              <a:t> og </a:t>
            </a:r>
            <a:r>
              <a:rPr lang="da-DK" sz="1100" b="1" dirty="0">
                <a:latin typeface="IBM Plex Sans" panose="020B0503050203000203" pitchFamily="34" charset="0"/>
              </a:rPr>
              <a:t>godkend</a:t>
            </a:r>
            <a:r>
              <a:rPr lang="da-DK" sz="1100" dirty="0">
                <a:latin typeface="IBM Plex Sans" panose="020B0503050203000203" pitchFamily="34" charset="0"/>
              </a:rPr>
              <a:t> bestillingen.</a:t>
            </a:r>
          </a:p>
        </p:txBody>
      </p:sp>
      <p:pic>
        <p:nvPicPr>
          <p:cNvPr id="25" name="Billede 24">
            <a:extLst>
              <a:ext uri="{FF2B5EF4-FFF2-40B4-BE49-F238E27FC236}">
                <a16:creationId xmlns:a16="http://schemas.microsoft.com/office/drawing/2014/main" id="{2A1FEC39-C1F9-4D45-3E6A-E1BDC456D678}"/>
              </a:ext>
            </a:extLst>
          </p:cNvPr>
          <p:cNvPicPr>
            <a:picLocks noChangeAspect="1"/>
          </p:cNvPicPr>
          <p:nvPr/>
        </p:nvPicPr>
        <p:blipFill>
          <a:blip r:embed="rId2"/>
          <a:srcRect/>
          <a:stretch/>
        </p:blipFill>
        <p:spPr>
          <a:xfrm>
            <a:off x="4834965" y="2286000"/>
            <a:ext cx="1980000" cy="1980000"/>
          </a:xfrm>
          <a:prstGeom prst="rect">
            <a:avLst/>
          </a:prstGeom>
          <a:ln w="25400">
            <a:solidFill>
              <a:schemeClr val="tx2"/>
            </a:solidFill>
          </a:ln>
        </p:spPr>
      </p:pic>
      <p:pic>
        <p:nvPicPr>
          <p:cNvPr id="31" name="Billede 30">
            <a:extLst>
              <a:ext uri="{FF2B5EF4-FFF2-40B4-BE49-F238E27FC236}">
                <a16:creationId xmlns:a16="http://schemas.microsoft.com/office/drawing/2014/main" id="{E2E21340-303F-695F-6165-23574BA760E8}"/>
              </a:ext>
            </a:extLst>
          </p:cNvPr>
          <p:cNvPicPr>
            <a:picLocks noChangeAspect="1"/>
          </p:cNvPicPr>
          <p:nvPr/>
        </p:nvPicPr>
        <p:blipFill>
          <a:blip r:embed="rId3"/>
          <a:srcRect/>
          <a:stretch/>
        </p:blipFill>
        <p:spPr>
          <a:xfrm>
            <a:off x="7106400" y="2286000"/>
            <a:ext cx="1980000" cy="1980000"/>
          </a:xfrm>
          <a:prstGeom prst="rect">
            <a:avLst/>
          </a:prstGeom>
          <a:ln w="25400">
            <a:solidFill>
              <a:schemeClr val="tx2"/>
            </a:solidFill>
          </a:ln>
        </p:spPr>
      </p:pic>
      <p:pic>
        <p:nvPicPr>
          <p:cNvPr id="35" name="Billede 34">
            <a:extLst>
              <a:ext uri="{FF2B5EF4-FFF2-40B4-BE49-F238E27FC236}">
                <a16:creationId xmlns:a16="http://schemas.microsoft.com/office/drawing/2014/main" id="{AA5A5B48-9672-C6FB-960E-1DBFE1420B90}"/>
              </a:ext>
            </a:extLst>
          </p:cNvPr>
          <p:cNvPicPr>
            <a:picLocks noChangeAspect="1"/>
          </p:cNvPicPr>
          <p:nvPr/>
        </p:nvPicPr>
        <p:blipFill>
          <a:blip r:embed="rId4"/>
          <a:stretch>
            <a:fillRect/>
          </a:stretch>
        </p:blipFill>
        <p:spPr>
          <a:xfrm>
            <a:off x="5795393" y="3655376"/>
            <a:ext cx="186594" cy="298550"/>
          </a:xfrm>
          <a:prstGeom prst="rect">
            <a:avLst/>
          </a:prstGeom>
        </p:spPr>
      </p:pic>
      <p:sp>
        <p:nvSpPr>
          <p:cNvPr id="3" name="Tekstfelt 2">
            <a:extLst>
              <a:ext uri="{FF2B5EF4-FFF2-40B4-BE49-F238E27FC236}">
                <a16:creationId xmlns:a16="http://schemas.microsoft.com/office/drawing/2014/main" id="{AE637C3D-55F2-DDD4-7B93-40000D4700F7}"/>
              </a:ext>
            </a:extLst>
          </p:cNvPr>
          <p:cNvSpPr txBox="1"/>
          <p:nvPr/>
        </p:nvSpPr>
        <p:spPr>
          <a:xfrm>
            <a:off x="187088" y="522000"/>
            <a:ext cx="385042" cy="369332"/>
          </a:xfrm>
          <a:prstGeom prst="rect">
            <a:avLst/>
          </a:prstGeom>
          <a:noFill/>
        </p:spPr>
        <p:txBody>
          <a:bodyPr wrap="none" rtlCol="0">
            <a:spAutoFit/>
          </a:bodyPr>
          <a:lstStyle/>
          <a:p>
            <a:r>
              <a:rPr lang="da-DK" dirty="0">
                <a:solidFill>
                  <a:schemeClr val="tx2"/>
                </a:solidFill>
                <a:latin typeface="IBM Plex Serif" panose="02060503050406000203" pitchFamily="18" charset="77"/>
              </a:rPr>
              <a:t>3.</a:t>
            </a:r>
          </a:p>
        </p:txBody>
      </p:sp>
      <p:pic>
        <p:nvPicPr>
          <p:cNvPr id="7" name="Billede 6">
            <a:extLst>
              <a:ext uri="{FF2B5EF4-FFF2-40B4-BE49-F238E27FC236}">
                <a16:creationId xmlns:a16="http://schemas.microsoft.com/office/drawing/2014/main" id="{D82E1F54-B322-3CCD-F3F3-E664E160A00D}"/>
              </a:ext>
            </a:extLst>
          </p:cNvPr>
          <p:cNvPicPr>
            <a:picLocks noChangeAspect="1"/>
          </p:cNvPicPr>
          <p:nvPr/>
        </p:nvPicPr>
        <p:blipFill>
          <a:blip r:embed="rId5"/>
          <a:srcRect/>
          <a:stretch/>
        </p:blipFill>
        <p:spPr>
          <a:xfrm>
            <a:off x="9372213" y="2286000"/>
            <a:ext cx="1980000" cy="1980000"/>
          </a:xfrm>
          <a:prstGeom prst="rect">
            <a:avLst/>
          </a:prstGeom>
          <a:ln w="25400">
            <a:solidFill>
              <a:schemeClr val="tx2"/>
            </a:solidFill>
          </a:ln>
        </p:spPr>
      </p:pic>
      <p:pic>
        <p:nvPicPr>
          <p:cNvPr id="2" name="Billede 1">
            <a:extLst>
              <a:ext uri="{FF2B5EF4-FFF2-40B4-BE49-F238E27FC236}">
                <a16:creationId xmlns:a16="http://schemas.microsoft.com/office/drawing/2014/main" id="{2AF615D0-D5FC-80BE-B66F-E38A91615D4A}"/>
              </a:ext>
            </a:extLst>
          </p:cNvPr>
          <p:cNvPicPr>
            <a:picLocks noChangeAspect="1"/>
          </p:cNvPicPr>
          <p:nvPr/>
        </p:nvPicPr>
        <p:blipFill>
          <a:blip r:embed="rId4"/>
          <a:stretch>
            <a:fillRect/>
          </a:stretch>
        </p:blipFill>
        <p:spPr>
          <a:xfrm>
            <a:off x="10391209" y="4079238"/>
            <a:ext cx="186594" cy="298550"/>
          </a:xfrm>
          <a:prstGeom prst="rect">
            <a:avLst/>
          </a:prstGeom>
        </p:spPr>
      </p:pic>
      <p:pic>
        <p:nvPicPr>
          <p:cNvPr id="14" name="Billede 13">
            <a:extLst>
              <a:ext uri="{FF2B5EF4-FFF2-40B4-BE49-F238E27FC236}">
                <a16:creationId xmlns:a16="http://schemas.microsoft.com/office/drawing/2014/main" id="{464C763B-F51E-1EAF-42E6-025A150BB35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19619" y="3212583"/>
            <a:ext cx="72022" cy="132040"/>
          </a:xfrm>
          <a:prstGeom prst="rect">
            <a:avLst/>
          </a:prstGeom>
        </p:spPr>
      </p:pic>
      <p:pic>
        <p:nvPicPr>
          <p:cNvPr id="15" name="Billede 14">
            <a:extLst>
              <a:ext uri="{FF2B5EF4-FFF2-40B4-BE49-F238E27FC236}">
                <a16:creationId xmlns:a16="http://schemas.microsoft.com/office/drawing/2014/main" id="{BF4BAC80-E12A-8E18-3FE7-86E450BD3D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88422" y="3212583"/>
            <a:ext cx="72022" cy="132040"/>
          </a:xfrm>
          <a:prstGeom prst="rect">
            <a:avLst/>
          </a:prstGeom>
        </p:spPr>
      </p:pic>
      <p:pic>
        <p:nvPicPr>
          <p:cNvPr id="4" name="Billede 3">
            <a:extLst>
              <a:ext uri="{FF2B5EF4-FFF2-40B4-BE49-F238E27FC236}">
                <a16:creationId xmlns:a16="http://schemas.microsoft.com/office/drawing/2014/main" id="{F8DDE877-6F2D-619C-73B9-E32F1740CC10}"/>
              </a:ext>
            </a:extLst>
          </p:cNvPr>
          <p:cNvPicPr>
            <a:picLocks noChangeAspect="1"/>
          </p:cNvPicPr>
          <p:nvPr/>
        </p:nvPicPr>
        <p:blipFill>
          <a:blip r:embed="rId4"/>
          <a:stretch>
            <a:fillRect/>
          </a:stretch>
        </p:blipFill>
        <p:spPr>
          <a:xfrm>
            <a:off x="7596483" y="3511659"/>
            <a:ext cx="186594" cy="298550"/>
          </a:xfrm>
          <a:prstGeom prst="rect">
            <a:avLst/>
          </a:prstGeom>
        </p:spPr>
      </p:pic>
      <p:sp>
        <p:nvSpPr>
          <p:cNvPr id="8" name="Tekstfelt 7">
            <a:extLst>
              <a:ext uri="{FF2B5EF4-FFF2-40B4-BE49-F238E27FC236}">
                <a16:creationId xmlns:a16="http://schemas.microsoft.com/office/drawing/2014/main" id="{D476AD29-1588-D4DA-82D2-8F0D0ECBFEFD}"/>
              </a:ext>
            </a:extLst>
          </p:cNvPr>
          <p:cNvSpPr txBox="1"/>
          <p:nvPr/>
        </p:nvSpPr>
        <p:spPr>
          <a:xfrm>
            <a:off x="575178" y="2268000"/>
            <a:ext cx="3999752" cy="3197726"/>
          </a:xfrm>
          <a:prstGeom prst="rect">
            <a:avLst/>
          </a:prstGeom>
          <a:solidFill>
            <a:schemeClr val="accent3"/>
          </a:solidFill>
        </p:spPr>
        <p:txBody>
          <a:bodyPr wrap="square" lIns="360000" tIns="360000" rIns="216000" bIns="180000" rtlCol="0" anchor="ctr">
            <a:spAutoFit/>
          </a:bodyPr>
          <a:lstStyle/>
          <a:p>
            <a:pPr marL="0" indent="0">
              <a:buNone/>
            </a:pPr>
            <a:r>
              <a:rPr lang="da-DK" sz="1700" dirty="0">
                <a:solidFill>
                  <a:schemeClr val="tx2"/>
                </a:solidFill>
                <a:latin typeface="IBM Plex Serif" panose="02060503050406000203" pitchFamily="18" charset="77"/>
              </a:rPr>
              <a:t>Sådan gør du</a:t>
            </a:r>
          </a:p>
          <a:p>
            <a:pPr marL="342900" indent="-342900">
              <a:spcBef>
                <a:spcPts val="1000"/>
              </a:spcBef>
              <a:buClr>
                <a:schemeClr val="tx2"/>
              </a:buClr>
              <a:buFont typeface="+mj-lt"/>
              <a:buAutoNum type="arabicPeriod"/>
            </a:pPr>
            <a:r>
              <a:rPr lang="da-DK" sz="1600" dirty="0">
                <a:latin typeface="IBM Plex Sans Light" panose="020B0403050203000203" pitchFamily="34" charset="0"/>
              </a:rPr>
              <a:t>Find og klik på artiklen i søgeresultatet.</a:t>
            </a:r>
          </a:p>
          <a:p>
            <a:pPr marL="342900" indent="-342900">
              <a:spcBef>
                <a:spcPts val="1000"/>
              </a:spcBef>
              <a:buClr>
                <a:schemeClr val="tx2"/>
              </a:buClr>
              <a:buFont typeface="+mj-lt"/>
              <a:buAutoNum type="arabicPeriod"/>
            </a:pPr>
            <a:r>
              <a:rPr lang="da-DK" sz="1600" dirty="0">
                <a:latin typeface="IBM Plex Sans Light" panose="020B0403050203000203" pitchFamily="34" charset="0"/>
              </a:rPr>
              <a:t>Kontroller, om artiklen kan bestilles som digital kopi. </a:t>
            </a:r>
            <a:br>
              <a:rPr lang="da-DK" sz="1600" dirty="0">
                <a:latin typeface="IBM Plex Sans Light" panose="020B0403050203000203" pitchFamily="34" charset="0"/>
              </a:rPr>
            </a:br>
            <a:r>
              <a:rPr lang="da-DK" sz="1600" dirty="0">
                <a:latin typeface="IBM Plex Sans Light" panose="020B0403050203000203" pitchFamily="34" charset="0"/>
              </a:rPr>
              <a:t>Se efter teksten: </a:t>
            </a:r>
            <a:r>
              <a:rPr lang="da-DK" sz="1600" b="1" dirty="0">
                <a:latin typeface="IBM Plex Sans" panose="020B0503050203000203" pitchFamily="34" charset="0"/>
              </a:rPr>
              <a:t>Du får tilsendt en digital kopi</a:t>
            </a:r>
            <a:r>
              <a:rPr lang="da-DK" sz="1600" dirty="0">
                <a:latin typeface="IBM Plex Sans Light" panose="020B0403050203000203" pitchFamily="34" charset="0"/>
              </a:rPr>
              <a:t>.</a:t>
            </a:r>
          </a:p>
          <a:p>
            <a:pPr marL="342900" indent="-342900">
              <a:spcBef>
                <a:spcPts val="1000"/>
              </a:spcBef>
              <a:buClr>
                <a:schemeClr val="tx2"/>
              </a:buClr>
              <a:buFont typeface="+mj-lt"/>
              <a:buAutoNum type="arabicPeriod"/>
            </a:pPr>
            <a:r>
              <a:rPr lang="da-DK" sz="1600" dirty="0">
                <a:latin typeface="IBM Plex Sans Light" panose="020B0403050203000203" pitchFamily="34" charset="0"/>
              </a:rPr>
              <a:t>Klik på </a:t>
            </a:r>
            <a:r>
              <a:rPr lang="da-DK" sz="1600" b="1" dirty="0">
                <a:latin typeface="IBM Plex Sans" panose="020B0503050203000203" pitchFamily="34" charset="0"/>
              </a:rPr>
              <a:t>Bestil</a:t>
            </a:r>
            <a:r>
              <a:rPr lang="da-DK" sz="1600" dirty="0">
                <a:latin typeface="IBM Plex Sans Light" panose="020B0403050203000203" pitchFamily="34" charset="0"/>
              </a:rPr>
              <a:t> og </a:t>
            </a:r>
            <a:r>
              <a:rPr lang="da-DK" sz="1600" b="1" dirty="0">
                <a:latin typeface="IBM Plex Sans" panose="020B0503050203000203" pitchFamily="34" charset="0"/>
              </a:rPr>
              <a:t>godkend</a:t>
            </a:r>
            <a:r>
              <a:rPr lang="da-DK" sz="1600" b="1" dirty="0">
                <a:latin typeface="IBM Plex Sans Light" panose="020B0403050203000203" pitchFamily="34" charset="0"/>
              </a:rPr>
              <a:t> </a:t>
            </a:r>
            <a:r>
              <a:rPr lang="da-DK" sz="1600" dirty="0">
                <a:latin typeface="IBM Plex Sans Light" panose="020B0403050203000203" pitchFamily="34" charset="0"/>
              </a:rPr>
              <a:t>bestillingen.</a:t>
            </a:r>
          </a:p>
        </p:txBody>
      </p:sp>
      <p:pic>
        <p:nvPicPr>
          <p:cNvPr id="10" name="Billede 3">
            <a:extLst>
              <a:ext uri="{FF2B5EF4-FFF2-40B4-BE49-F238E27FC236}">
                <a16:creationId xmlns:a16="http://schemas.microsoft.com/office/drawing/2014/main" id="{B1592563-2BCA-EA9D-6FF7-D67102B0D00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34796" y="2509291"/>
            <a:ext cx="355159" cy="98235"/>
          </a:xfrm>
          <a:prstGeom prst="rect">
            <a:avLst/>
          </a:prstGeom>
        </p:spPr>
      </p:pic>
    </p:spTree>
    <p:extLst>
      <p:ext uri="{BB962C8B-B14F-4D97-AF65-F5344CB8AC3E}">
        <p14:creationId xmlns:p14="http://schemas.microsoft.com/office/powerpoint/2010/main" val="375554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F4CD-6841-76DE-5B7A-5CD2FB210D6F}"/>
            </a:ext>
          </a:extLst>
        </p:cNvPr>
        <p:cNvGrpSpPr/>
        <p:nvPr/>
      </p:nvGrpSpPr>
      <p:grpSpPr>
        <a:xfrm>
          <a:off x="0" y="0"/>
          <a:ext cx="0" cy="0"/>
          <a:chOff x="0" y="0"/>
          <a:chExt cx="0" cy="0"/>
        </a:xfrm>
      </p:grpSpPr>
      <p:sp>
        <p:nvSpPr>
          <p:cNvPr id="43" name="Rektangel 42">
            <a:extLst>
              <a:ext uri="{FF2B5EF4-FFF2-40B4-BE49-F238E27FC236}">
                <a16:creationId xmlns:a16="http://schemas.microsoft.com/office/drawing/2014/main" id="{AA831772-5CF8-C672-F78A-695ACC018B67}"/>
              </a:ext>
            </a:extLst>
          </p:cNvPr>
          <p:cNvSpPr>
            <a:spLocks/>
          </p:cNvSpPr>
          <p:nvPr/>
        </p:nvSpPr>
        <p:spPr>
          <a:xfrm>
            <a:off x="360000" y="2955423"/>
            <a:ext cx="11472000" cy="2665738"/>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27" name="Pladsholder til indhold 2">
            <a:extLst>
              <a:ext uri="{FF2B5EF4-FFF2-40B4-BE49-F238E27FC236}">
                <a16:creationId xmlns:a16="http://schemas.microsoft.com/office/drawing/2014/main" id="{12CB893F-6546-6CE0-C73F-5C6644DE77AA}"/>
              </a:ext>
            </a:extLst>
          </p:cNvPr>
          <p:cNvSpPr txBox="1">
            <a:spLocks/>
          </p:cNvSpPr>
          <p:nvPr/>
        </p:nvSpPr>
        <p:spPr>
          <a:xfrm>
            <a:off x="576000" y="576000"/>
            <a:ext cx="4602829" cy="1080000"/>
          </a:xfrm>
          <a:prstGeom prst="rect">
            <a:avLst/>
          </a:prstGeom>
          <a:solidFill>
            <a:schemeClr val="bg1">
              <a:alpha val="50000"/>
            </a:scheme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tx2"/>
                </a:solidFill>
                <a:latin typeface="IBM Plex Serif" panose="02060503050406000203" pitchFamily="18" charset="77"/>
              </a:rPr>
              <a:t>Sådan modtager du artiklen som PDF</a:t>
            </a:r>
          </a:p>
        </p:txBody>
      </p:sp>
      <p:sp>
        <p:nvSpPr>
          <p:cNvPr id="26" name="Tekstfelt 25">
            <a:extLst>
              <a:ext uri="{FF2B5EF4-FFF2-40B4-BE49-F238E27FC236}">
                <a16:creationId xmlns:a16="http://schemas.microsoft.com/office/drawing/2014/main" id="{DB1E116F-B1B2-737C-BE7B-1CC49B18FB7D}"/>
              </a:ext>
            </a:extLst>
          </p:cNvPr>
          <p:cNvSpPr txBox="1"/>
          <p:nvPr/>
        </p:nvSpPr>
        <p:spPr>
          <a:xfrm>
            <a:off x="7106400" y="4446000"/>
            <a:ext cx="2001339" cy="338554"/>
          </a:xfrm>
          <a:prstGeom prst="rect">
            <a:avLst/>
          </a:prstGeom>
          <a:noFill/>
        </p:spPr>
        <p:txBody>
          <a:bodyPr wrap="square" lIns="0" tIns="0" rIns="0" bIns="0" rtlCol="0">
            <a:spAutoFit/>
          </a:bodyPr>
          <a:lstStyle/>
          <a:p>
            <a:r>
              <a:rPr lang="da-DK" sz="1100" dirty="0">
                <a:latin typeface="IBM Plex Sans" panose="020B0503050203000203" pitchFamily="34" charset="0"/>
              </a:rPr>
              <a:t>Du modtager artiklen som </a:t>
            </a:r>
            <a:r>
              <a:rPr lang="da-DK" sz="1100" b="1" dirty="0">
                <a:latin typeface="IBM Plex Sans" panose="020B0503050203000203" pitchFamily="34" charset="0"/>
              </a:rPr>
              <a:t>PDF</a:t>
            </a:r>
            <a:r>
              <a:rPr lang="da-DK" sz="1100" dirty="0">
                <a:latin typeface="IBM Plex Sans" panose="020B0503050203000203" pitchFamily="34" charset="0"/>
              </a:rPr>
              <a:t> i din </a:t>
            </a:r>
            <a:r>
              <a:rPr lang="da-DK" sz="1100" b="1" dirty="0">
                <a:latin typeface="IBM Plex Sans" panose="020B0503050203000203" pitchFamily="34" charset="0"/>
              </a:rPr>
              <a:t>e-mail</a:t>
            </a:r>
            <a:r>
              <a:rPr lang="da-DK" sz="1100" dirty="0">
                <a:latin typeface="IBM Plex Sans" panose="020B0503050203000203" pitchFamily="34" charset="0"/>
              </a:rPr>
              <a:t>.</a:t>
            </a:r>
          </a:p>
        </p:txBody>
      </p:sp>
      <p:sp>
        <p:nvSpPr>
          <p:cNvPr id="37" name="Tekstfelt 36">
            <a:extLst>
              <a:ext uri="{FF2B5EF4-FFF2-40B4-BE49-F238E27FC236}">
                <a16:creationId xmlns:a16="http://schemas.microsoft.com/office/drawing/2014/main" id="{D53B185C-8176-CB45-FC29-35DE9DF8A490}"/>
              </a:ext>
            </a:extLst>
          </p:cNvPr>
          <p:cNvSpPr txBox="1"/>
          <p:nvPr/>
        </p:nvSpPr>
        <p:spPr>
          <a:xfrm>
            <a:off x="9323739" y="4449933"/>
            <a:ext cx="2030793" cy="338554"/>
          </a:xfrm>
          <a:prstGeom prst="rect">
            <a:avLst/>
          </a:prstGeom>
          <a:noFill/>
        </p:spPr>
        <p:txBody>
          <a:bodyPr wrap="square" lIns="0" tIns="0" rIns="0" bIns="0" rtlCol="0">
            <a:spAutoFit/>
          </a:bodyPr>
          <a:lstStyle/>
          <a:p>
            <a:r>
              <a:rPr lang="da-DK" sz="1100" dirty="0">
                <a:latin typeface="IBM Plex Sans" panose="020B0503050203000203" pitchFamily="34" charset="0"/>
              </a:rPr>
              <a:t>L</a:t>
            </a:r>
            <a:r>
              <a:rPr lang="da-DK" sz="1100" b="1" dirty="0">
                <a:latin typeface="IBM Plex Sans" panose="020B0503050203000203" pitchFamily="34" charset="0"/>
              </a:rPr>
              <a:t>everingstiden</a:t>
            </a:r>
            <a:r>
              <a:rPr lang="da-DK" sz="1100" dirty="0">
                <a:latin typeface="IBM Plex Sans" panose="020B0503050203000203" pitchFamily="34" charset="0"/>
              </a:rPr>
              <a:t> er typisk inden for </a:t>
            </a:r>
            <a:r>
              <a:rPr lang="da-DK" sz="1100" b="1" dirty="0">
                <a:latin typeface="IBM Plex Sans" panose="020B0503050203000203" pitchFamily="34" charset="0"/>
              </a:rPr>
              <a:t>få minutter</a:t>
            </a:r>
            <a:r>
              <a:rPr lang="da-DK" sz="1100" dirty="0">
                <a:latin typeface="IBM Plex Sans" panose="020B0503050203000203" pitchFamily="34" charset="0"/>
              </a:rPr>
              <a:t>.</a:t>
            </a:r>
          </a:p>
        </p:txBody>
      </p:sp>
      <p:pic>
        <p:nvPicPr>
          <p:cNvPr id="25" name="Billede 24">
            <a:extLst>
              <a:ext uri="{FF2B5EF4-FFF2-40B4-BE49-F238E27FC236}">
                <a16:creationId xmlns:a16="http://schemas.microsoft.com/office/drawing/2014/main" id="{C25792E4-DFC5-1F84-94FF-3AB693864BC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06400" y="2286000"/>
            <a:ext cx="1980000" cy="1980000"/>
          </a:xfrm>
          <a:prstGeom prst="rect">
            <a:avLst/>
          </a:prstGeom>
          <a:ln w="25400">
            <a:solidFill>
              <a:schemeClr val="tx2"/>
            </a:solidFill>
          </a:ln>
        </p:spPr>
      </p:pic>
      <p:pic>
        <p:nvPicPr>
          <p:cNvPr id="31" name="Billede 30">
            <a:extLst>
              <a:ext uri="{FF2B5EF4-FFF2-40B4-BE49-F238E27FC236}">
                <a16:creationId xmlns:a16="http://schemas.microsoft.com/office/drawing/2014/main" id="{BC036BFF-82FE-421F-CF1B-9F7EDC7B3ED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74532" y="2286000"/>
            <a:ext cx="1980000" cy="1980000"/>
          </a:xfrm>
          <a:prstGeom prst="rect">
            <a:avLst/>
          </a:prstGeom>
          <a:ln w="25400">
            <a:solidFill>
              <a:schemeClr val="tx2"/>
            </a:solidFill>
          </a:ln>
        </p:spPr>
      </p:pic>
      <p:sp>
        <p:nvSpPr>
          <p:cNvPr id="3" name="Tekstfelt 2">
            <a:extLst>
              <a:ext uri="{FF2B5EF4-FFF2-40B4-BE49-F238E27FC236}">
                <a16:creationId xmlns:a16="http://schemas.microsoft.com/office/drawing/2014/main" id="{40D4D192-D48F-83CB-8122-D8DE60293A0A}"/>
              </a:ext>
            </a:extLst>
          </p:cNvPr>
          <p:cNvSpPr txBox="1"/>
          <p:nvPr/>
        </p:nvSpPr>
        <p:spPr>
          <a:xfrm>
            <a:off x="190958" y="522000"/>
            <a:ext cx="385042" cy="369332"/>
          </a:xfrm>
          <a:prstGeom prst="rect">
            <a:avLst/>
          </a:prstGeom>
          <a:noFill/>
        </p:spPr>
        <p:txBody>
          <a:bodyPr wrap="none" rtlCol="0">
            <a:spAutoFit/>
          </a:bodyPr>
          <a:lstStyle/>
          <a:p>
            <a:r>
              <a:rPr lang="da-DK" dirty="0">
                <a:solidFill>
                  <a:schemeClr val="tx2"/>
                </a:solidFill>
                <a:latin typeface="IBM Plex Serif" panose="02060503050406000203" pitchFamily="18" charset="77"/>
              </a:rPr>
              <a:t>4.</a:t>
            </a:r>
          </a:p>
        </p:txBody>
      </p:sp>
      <p:sp>
        <p:nvSpPr>
          <p:cNvPr id="2" name="Tekstfelt 1">
            <a:extLst>
              <a:ext uri="{FF2B5EF4-FFF2-40B4-BE49-F238E27FC236}">
                <a16:creationId xmlns:a16="http://schemas.microsoft.com/office/drawing/2014/main" id="{292C2CE7-D2A1-507D-3821-7F88D5DF095A}"/>
              </a:ext>
            </a:extLst>
          </p:cNvPr>
          <p:cNvSpPr txBox="1"/>
          <p:nvPr/>
        </p:nvSpPr>
        <p:spPr>
          <a:xfrm>
            <a:off x="575999" y="2268000"/>
            <a:ext cx="5040378" cy="3035355"/>
          </a:xfrm>
          <a:prstGeom prst="rect">
            <a:avLst/>
          </a:prstGeom>
          <a:solidFill>
            <a:schemeClr val="accent3"/>
          </a:solidFill>
        </p:spPr>
        <p:txBody>
          <a:bodyPr wrap="square" lIns="360000" tIns="360000" rIns="216000" bIns="360000" rtlCol="0" anchor="ctr">
            <a:spAutoFit/>
          </a:bodyPr>
          <a:lstStyle/>
          <a:p>
            <a:pPr marL="0" indent="0">
              <a:buNone/>
            </a:pPr>
            <a:r>
              <a:rPr lang="da-DK" sz="1700" dirty="0">
                <a:solidFill>
                  <a:schemeClr val="tx2"/>
                </a:solidFill>
                <a:latin typeface="IBM Plex Serif" panose="02060503050406000203" pitchFamily="18" charset="77"/>
              </a:rPr>
              <a:t>Sådan modtager du artiklen</a:t>
            </a:r>
          </a:p>
          <a:p>
            <a:pPr marL="285750" indent="-285750">
              <a:spcBef>
                <a:spcPts val="1000"/>
              </a:spcBef>
              <a:buClr>
                <a:schemeClr val="tx2"/>
              </a:buClr>
              <a:buFont typeface="Arial" panose="020B0604020202020204" pitchFamily="34" charset="0"/>
              <a:buChar char="•"/>
            </a:pPr>
            <a:r>
              <a:rPr lang="da-DK" sz="1600" dirty="0">
                <a:latin typeface="IBM Plex Sans Light" panose="020B0403050203000203" pitchFamily="34" charset="0"/>
              </a:rPr>
              <a:t>Artiklen leveres normalt som </a:t>
            </a:r>
            <a:r>
              <a:rPr lang="da-DK" sz="1600" b="1" dirty="0">
                <a:latin typeface="IBM Plex Sans" panose="020B0503050203000203" pitchFamily="34" charset="0"/>
              </a:rPr>
              <a:t>PDF</a:t>
            </a:r>
            <a:r>
              <a:rPr lang="da-DK" sz="1600" dirty="0">
                <a:latin typeface="IBM Plex Sans Light" panose="020B0403050203000203" pitchFamily="34" charset="0"/>
              </a:rPr>
              <a:t> til din </a:t>
            </a:r>
            <a:br>
              <a:rPr lang="da-DK" sz="1600" dirty="0">
                <a:latin typeface="IBM Plex Sans Light" panose="020B0403050203000203" pitchFamily="34" charset="0"/>
              </a:rPr>
            </a:br>
            <a:r>
              <a:rPr lang="da-DK" sz="1600" dirty="0">
                <a:latin typeface="IBM Plex Sans Light" panose="020B0403050203000203" pitchFamily="34" charset="0"/>
              </a:rPr>
              <a:t>e-mail inden for </a:t>
            </a:r>
            <a:r>
              <a:rPr lang="da-DK" sz="1600" b="1" dirty="0">
                <a:latin typeface="IBM Plex Sans" panose="020B0503050203000203" pitchFamily="34" charset="0"/>
              </a:rPr>
              <a:t>få minutter</a:t>
            </a:r>
            <a:r>
              <a:rPr lang="da-DK" sz="1600" dirty="0">
                <a:latin typeface="IBM Plex Sans" panose="020B0503050203000203" pitchFamily="34" charset="0"/>
              </a:rPr>
              <a:t>.</a:t>
            </a:r>
            <a:r>
              <a:rPr lang="da-DK" sz="1600" dirty="0">
                <a:latin typeface="IBM Plex Sans Light" panose="020B0403050203000203" pitchFamily="34" charset="0"/>
              </a:rPr>
              <a:t>*</a:t>
            </a:r>
          </a:p>
          <a:p>
            <a:pPr marL="285750" indent="-285750">
              <a:spcBef>
                <a:spcPts val="1000"/>
              </a:spcBef>
              <a:buClr>
                <a:schemeClr val="tx2"/>
              </a:buClr>
              <a:buFont typeface="Arial" panose="020B0604020202020204" pitchFamily="34" charset="0"/>
              <a:buChar char="•"/>
            </a:pPr>
            <a:r>
              <a:rPr lang="da-DK" sz="1600" dirty="0">
                <a:latin typeface="IBM Plex Sans Light" panose="020B0403050203000203" pitchFamily="34" charset="0"/>
              </a:rPr>
              <a:t>Kontrollér din </a:t>
            </a:r>
            <a:r>
              <a:rPr lang="da-DK" sz="1600" b="1" dirty="0">
                <a:latin typeface="IBM Plex Sans" panose="020B0503050203000203" pitchFamily="34" charset="0"/>
              </a:rPr>
              <a:t>spam-mappe</a:t>
            </a:r>
            <a:r>
              <a:rPr lang="da-DK" sz="1600" dirty="0">
                <a:latin typeface="IBM Plex Sans Light" panose="020B0403050203000203" pitchFamily="34" charset="0"/>
              </a:rPr>
              <a:t>, hvis du ikke modtager artiklen med det samme.</a:t>
            </a:r>
          </a:p>
          <a:p>
            <a:pPr>
              <a:spcBef>
                <a:spcPts val="1000"/>
              </a:spcBef>
              <a:buClr>
                <a:schemeClr val="tx2"/>
              </a:buClr>
            </a:pPr>
            <a:endParaRPr kumimoji="0" lang="da-DK"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u="none" strike="noStrike" kern="1200" cap="none" spc="0" normalizeH="0" baseline="0" noProof="0" dirty="0">
                <a:ln>
                  <a:noFill/>
                </a:ln>
                <a:solidFill>
                  <a:schemeClr val="tx2"/>
                </a:solidFill>
                <a:effectLst/>
                <a:uLnTx/>
                <a:uFillTx/>
                <a:latin typeface="IBM Plex Sans" panose="020B0503050203000203" pitchFamily="34" charset="0"/>
              </a:rPr>
              <a:t>*</a:t>
            </a:r>
            <a:r>
              <a:rPr lang="da-DK" sz="1100" dirty="0">
                <a:solidFill>
                  <a:schemeClr val="tx2"/>
                </a:solidFill>
                <a:latin typeface="IBM Plex Sans" panose="020B0503050203000203" pitchFamily="34" charset="0"/>
              </a:rPr>
              <a:t> </a:t>
            </a:r>
            <a:r>
              <a:rPr lang="da-DK" sz="1100" dirty="0">
                <a:latin typeface="IBM Plex Sans" panose="020B0503050203000203" pitchFamily="34" charset="0"/>
              </a:rPr>
              <a:t>H</a:t>
            </a:r>
            <a:r>
              <a:rPr kumimoji="0" lang="da-DK" sz="1100" u="none" strike="noStrike" kern="1200" cap="none" spc="0" normalizeH="0" baseline="0" noProof="0" dirty="0">
                <a:ln>
                  <a:noFill/>
                </a:ln>
                <a:solidFill>
                  <a:srgbClr val="000000"/>
                </a:solidFill>
                <a:effectLst/>
                <a:uLnTx/>
                <a:uFillTx/>
                <a:latin typeface="IBM Plex Sans" panose="020B0503050203000203" pitchFamily="34" charset="0"/>
              </a:rPr>
              <a:t>vis artiklen allerede er scannet, leveres den inden for få minutter. Hvis den ikke er scannet tidligere, vil den blive scannet og sendt til dig inden for 24 timer på hverdage. </a:t>
            </a:r>
          </a:p>
        </p:txBody>
      </p:sp>
      <p:pic>
        <p:nvPicPr>
          <p:cNvPr id="7" name="Billede 3">
            <a:extLst>
              <a:ext uri="{FF2B5EF4-FFF2-40B4-BE49-F238E27FC236}">
                <a16:creationId xmlns:a16="http://schemas.microsoft.com/office/drawing/2014/main" id="{E0F4A959-C5F4-90C7-52DF-7201F915F60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9558" y="2493249"/>
            <a:ext cx="355159" cy="98235"/>
          </a:xfrm>
          <a:prstGeom prst="rect">
            <a:avLst/>
          </a:prstGeom>
        </p:spPr>
      </p:pic>
    </p:spTree>
    <p:extLst>
      <p:ext uri="{BB962C8B-B14F-4D97-AF65-F5344CB8AC3E}">
        <p14:creationId xmlns:p14="http://schemas.microsoft.com/office/powerpoint/2010/main" val="213724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4D34-7939-1C93-4100-70F8CB1E9BF1}"/>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D30CA86B-8210-09CA-060D-5B5B77B96E92}"/>
              </a:ext>
            </a:extLst>
          </p:cNvPr>
          <p:cNvSpPr txBox="1">
            <a:spLocks/>
          </p:cNvSpPr>
          <p:nvPr/>
        </p:nvSpPr>
        <p:spPr>
          <a:xfrm>
            <a:off x="1271588" y="1500539"/>
            <a:ext cx="3240000" cy="3240000"/>
          </a:xfrm>
          <a:prstGeom prst="rect">
            <a:avLst/>
          </a:prstGeom>
          <a:solidFill>
            <a:schemeClr val="accent3">
              <a:alpha val="50000"/>
            </a:schemeClr>
          </a:solidFill>
        </p:spPr>
        <p:txBody>
          <a:bodyPr vert="horz" lIns="360000" tIns="360000" rIns="360000" bIns="360000" rtlCol="0" anchor="t">
            <a:noAutofit/>
          </a:bodyPr>
          <a:lstStyle>
            <a:lvl1pPr algn="l" defTabSz="914400" rtl="0" eaLnBrk="1" latinLnBrk="0" hangingPunct="1">
              <a:lnSpc>
                <a:spcPct val="90000"/>
              </a:lnSpc>
              <a:spcBef>
                <a:spcPct val="0"/>
              </a:spcBef>
              <a:buNone/>
              <a:defRPr sz="2800" kern="1200">
                <a:solidFill>
                  <a:schemeClr val="tx1"/>
                </a:solidFill>
                <a:latin typeface="IBM Plex Serif" panose="02060503050406000203" pitchFamily="18" charset="77"/>
                <a:ea typeface="+mj-ea"/>
                <a:cs typeface="+mj-cs"/>
              </a:defRPr>
            </a:lvl1pPr>
          </a:lstStyle>
          <a:p>
            <a:pPr>
              <a:lnSpc>
                <a:spcPct val="100000"/>
              </a:lnSpc>
            </a:pPr>
            <a:r>
              <a:rPr lang="da-DK" dirty="0">
                <a:solidFill>
                  <a:schemeClr val="tx2"/>
                </a:solidFill>
              </a:rPr>
              <a:t>Kort opsummering</a:t>
            </a:r>
          </a:p>
        </p:txBody>
      </p:sp>
      <p:sp>
        <p:nvSpPr>
          <p:cNvPr id="7" name="Pladsholder til indhold 2">
            <a:extLst>
              <a:ext uri="{FF2B5EF4-FFF2-40B4-BE49-F238E27FC236}">
                <a16:creationId xmlns:a16="http://schemas.microsoft.com/office/drawing/2014/main" id="{678BF768-FB95-6140-5E2F-91201CC5A757}"/>
              </a:ext>
            </a:extLst>
          </p:cNvPr>
          <p:cNvSpPr txBox="1">
            <a:spLocks/>
          </p:cNvSpPr>
          <p:nvPr/>
        </p:nvSpPr>
        <p:spPr>
          <a:xfrm>
            <a:off x="4511589" y="1500538"/>
            <a:ext cx="7120430" cy="3240001"/>
          </a:xfrm>
          <a:prstGeom prst="rect">
            <a:avLst/>
          </a:prstGeom>
          <a:solidFill>
            <a:schemeClr val="bg1">
              <a:alpha val="0"/>
            </a:schemeClr>
          </a:solidFill>
        </p:spPr>
        <p:txBody>
          <a:bodyPr vert="horz" wrap="square" lIns="360000" tIns="0" rIns="3600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20"/>
              </a:lnSpc>
              <a:buClr>
                <a:schemeClr val="tx2"/>
              </a:buClr>
            </a:pPr>
            <a:r>
              <a:rPr lang="da-DK" sz="1600" b="1" dirty="0"/>
              <a:t>Log ind på </a:t>
            </a:r>
            <a:r>
              <a:rPr lang="da-DK" sz="1600" b="1" dirty="0" err="1"/>
              <a:t>Bibliotek.dk</a:t>
            </a:r>
            <a:br>
              <a:rPr lang="da-DK" sz="1600" dirty="0">
                <a:latin typeface="IBM Plex Sans Light" panose="020B0403050203000203" pitchFamily="34" charset="0"/>
              </a:rPr>
            </a:br>
            <a:r>
              <a:rPr lang="da-DK" sz="1600" dirty="0">
                <a:latin typeface="IBM Plex Sans Light" panose="020B0403050203000203" pitchFamily="34" charset="0"/>
              </a:rPr>
              <a:t>Brug dit </a:t>
            </a:r>
            <a:r>
              <a:rPr lang="da-DK" sz="1600" b="1" dirty="0" err="1"/>
              <a:t>MitID</a:t>
            </a:r>
            <a:r>
              <a:rPr lang="da-DK" sz="1600" dirty="0">
                <a:latin typeface="IBM Plex Sans Light" panose="020B0403050203000203" pitchFamily="34" charset="0"/>
              </a:rPr>
              <a:t> eller </a:t>
            </a:r>
            <a:r>
              <a:rPr lang="da-DK" sz="1600" b="1" dirty="0"/>
              <a:t>bibliotekslogin</a:t>
            </a:r>
            <a:r>
              <a:rPr lang="da-DK" sz="1600" dirty="0">
                <a:latin typeface="IBM Plex Sans Light" panose="020B0403050203000203" pitchFamily="34" charset="0"/>
              </a:rPr>
              <a:t> for at få adgang til artikler.</a:t>
            </a:r>
          </a:p>
          <a:p>
            <a:pPr>
              <a:lnSpc>
                <a:spcPts val="2320"/>
              </a:lnSpc>
              <a:buClr>
                <a:schemeClr val="tx2"/>
              </a:buClr>
            </a:pPr>
            <a:r>
              <a:rPr lang="da-DK" sz="1600" b="1" dirty="0"/>
              <a:t>Søg efter relevante artikler</a:t>
            </a:r>
            <a:br>
              <a:rPr lang="da-DK" sz="1600" dirty="0">
                <a:latin typeface="IBM Plex Sans Light" panose="020B0403050203000203" pitchFamily="34" charset="0"/>
              </a:rPr>
            </a:br>
            <a:r>
              <a:rPr lang="da-DK" sz="1600" dirty="0">
                <a:latin typeface="IBM Plex Sans Light" panose="020B0403050203000203" pitchFamily="34" charset="0"/>
              </a:rPr>
              <a:t>Indtast </a:t>
            </a:r>
            <a:r>
              <a:rPr lang="da-DK" sz="1600" b="1" dirty="0"/>
              <a:t>søgeord</a:t>
            </a:r>
            <a:r>
              <a:rPr lang="da-DK" sz="1600" b="1" dirty="0">
                <a:latin typeface="IBM Plex Sans Light" panose="020B0403050203000203" pitchFamily="34" charset="0"/>
              </a:rPr>
              <a:t> </a:t>
            </a:r>
            <a:r>
              <a:rPr lang="da-DK" sz="1600" dirty="0">
                <a:latin typeface="IBM Plex Sans Light" panose="020B0403050203000203" pitchFamily="34" charset="0"/>
              </a:rPr>
              <a:t>som </a:t>
            </a:r>
            <a:r>
              <a:rPr lang="da-DK" sz="1600" b="1" dirty="0"/>
              <a:t>forfatterens navn</a:t>
            </a:r>
            <a:r>
              <a:rPr lang="da-DK" sz="1600" dirty="0">
                <a:latin typeface="IBM Plex Sans Light" panose="020B0403050203000203" pitchFamily="34" charset="0"/>
              </a:rPr>
              <a:t>, </a:t>
            </a:r>
            <a:r>
              <a:rPr lang="da-DK" sz="1600" b="1" dirty="0"/>
              <a:t>titel</a:t>
            </a:r>
            <a:r>
              <a:rPr lang="da-DK" sz="1600" dirty="0">
                <a:latin typeface="IBM Plex Sans Light" panose="020B0403050203000203" pitchFamily="34" charset="0"/>
              </a:rPr>
              <a:t> eller </a:t>
            </a:r>
            <a:r>
              <a:rPr lang="da-DK" sz="1600" b="1" dirty="0"/>
              <a:t>emne</a:t>
            </a:r>
            <a:r>
              <a:rPr lang="da-DK" sz="1600" dirty="0">
                <a:latin typeface="IBM Plex Sans Light" panose="020B0403050203000203" pitchFamily="34" charset="0"/>
              </a:rPr>
              <a:t> for at finde de artikler, du har brug for.</a:t>
            </a:r>
          </a:p>
          <a:p>
            <a:pPr>
              <a:lnSpc>
                <a:spcPts val="2320"/>
              </a:lnSpc>
              <a:buClr>
                <a:schemeClr val="tx2"/>
              </a:buClr>
            </a:pPr>
            <a:r>
              <a:rPr lang="da-DK" sz="1600" b="1" dirty="0"/>
              <a:t>Bestil artiklen</a:t>
            </a:r>
            <a:br>
              <a:rPr lang="da-DK" sz="1600" dirty="0">
                <a:latin typeface="IBM Plex Sans Light" panose="020B0403050203000203" pitchFamily="34" charset="0"/>
              </a:rPr>
            </a:br>
            <a:r>
              <a:rPr lang="da-DK" sz="1600" dirty="0">
                <a:latin typeface="IBM Plex Sans Light" panose="020B0403050203000203" pitchFamily="34" charset="0"/>
              </a:rPr>
              <a:t>Tjek om artiklen kan bestilles via </a:t>
            </a:r>
            <a:r>
              <a:rPr lang="da-DK" sz="1600" b="1" dirty="0"/>
              <a:t>Digital Artikelservice</a:t>
            </a:r>
            <a:r>
              <a:rPr lang="da-DK" sz="1600" dirty="0">
                <a:latin typeface="IBM Plex Sans Light" panose="020B0403050203000203" pitchFamily="34" charset="0"/>
              </a:rPr>
              <a:t>. </a:t>
            </a:r>
            <a:br>
              <a:rPr lang="da-DK" sz="1600" dirty="0">
                <a:latin typeface="IBM Plex Sans Light" panose="020B0403050203000203" pitchFamily="34" charset="0"/>
              </a:rPr>
            </a:br>
            <a:r>
              <a:rPr lang="da-DK" sz="1600" dirty="0">
                <a:latin typeface="IBM Plex Sans Light" panose="020B0403050203000203" pitchFamily="34" charset="0"/>
              </a:rPr>
              <a:t>Under </a:t>
            </a:r>
            <a:r>
              <a:rPr lang="da-DK" sz="1600" b="1" dirty="0"/>
              <a:t>Bestil-knappen</a:t>
            </a:r>
            <a:r>
              <a:rPr lang="da-DK" sz="1600" dirty="0">
                <a:latin typeface="IBM Plex Sans Light" panose="020B0403050203000203" pitchFamily="34" charset="0"/>
              </a:rPr>
              <a:t> vises teksten </a:t>
            </a:r>
            <a:r>
              <a:rPr lang="da-DK" sz="1600" b="1" dirty="0"/>
              <a:t>Du får tilsendt en digital kopi</a:t>
            </a:r>
            <a:r>
              <a:rPr lang="da-DK" sz="1600" dirty="0">
                <a:latin typeface="IBM Plex Sans Light" panose="020B0403050203000203" pitchFamily="34" charset="0"/>
              </a:rPr>
              <a:t>.</a:t>
            </a:r>
            <a:br>
              <a:rPr lang="da-DK" sz="1600" dirty="0">
                <a:latin typeface="IBM Plex Sans Light" panose="020B0403050203000203" pitchFamily="34" charset="0"/>
              </a:rPr>
            </a:br>
            <a:r>
              <a:rPr lang="da-DK" sz="1600" dirty="0">
                <a:latin typeface="IBM Plex Sans Light" panose="020B0403050203000203" pitchFamily="34" charset="0"/>
              </a:rPr>
              <a:t>Klik på </a:t>
            </a:r>
            <a:r>
              <a:rPr lang="da-DK" sz="1600" b="1" dirty="0"/>
              <a:t>Bestil</a:t>
            </a:r>
            <a:r>
              <a:rPr lang="da-DK" sz="1600" dirty="0">
                <a:latin typeface="IBM Plex Sans Light" panose="020B0403050203000203" pitchFamily="34" charset="0"/>
              </a:rPr>
              <a:t> for at få tilsendt en digital kopi som </a:t>
            </a:r>
            <a:r>
              <a:rPr lang="da-DK" sz="1600" b="1" dirty="0"/>
              <a:t>PDF</a:t>
            </a:r>
            <a:r>
              <a:rPr lang="da-DK" sz="1600" dirty="0">
                <a:latin typeface="IBM Plex Sans Light" panose="020B0403050203000203" pitchFamily="34" charset="0"/>
              </a:rPr>
              <a:t>.</a:t>
            </a:r>
          </a:p>
          <a:p>
            <a:pPr>
              <a:lnSpc>
                <a:spcPts val="2320"/>
              </a:lnSpc>
              <a:buClr>
                <a:schemeClr val="tx2"/>
              </a:buClr>
            </a:pPr>
            <a:r>
              <a:rPr lang="da-DK" sz="1600" b="1" dirty="0"/>
              <a:t>Modtag artiklen i din e-mail</a:t>
            </a:r>
            <a:br>
              <a:rPr lang="da-DK" sz="1600" dirty="0">
                <a:latin typeface="IBM Plex Sans Light" panose="020B0403050203000203" pitchFamily="34" charset="0"/>
              </a:rPr>
            </a:br>
            <a:r>
              <a:rPr lang="da-DK" sz="1600" dirty="0">
                <a:latin typeface="IBM Plex Sans Light" panose="020B0403050203000203" pitchFamily="34" charset="0"/>
              </a:rPr>
              <a:t>Din artikel bliver typisk leveret inden for </a:t>
            </a:r>
            <a:r>
              <a:rPr lang="da-DK" sz="1600" b="1" dirty="0"/>
              <a:t>få minutter</a:t>
            </a:r>
            <a:r>
              <a:rPr lang="da-DK" sz="1600" dirty="0">
                <a:latin typeface="IBM Plex Sans Light" panose="020B0403050203000203" pitchFamily="34" charset="0"/>
              </a:rPr>
              <a:t>. </a:t>
            </a:r>
            <a:br>
              <a:rPr lang="da-DK" sz="1600" dirty="0">
                <a:latin typeface="IBM Plex Sans Light" panose="020B0403050203000203" pitchFamily="34" charset="0"/>
              </a:rPr>
            </a:br>
            <a:r>
              <a:rPr lang="da-DK" sz="1600" dirty="0">
                <a:latin typeface="IBM Plex Sans Light" panose="020B0403050203000203" pitchFamily="34" charset="0"/>
              </a:rPr>
              <a:t>Husk at tjekke din </a:t>
            </a:r>
            <a:r>
              <a:rPr lang="da-DK" sz="1600" b="1" dirty="0"/>
              <a:t>spam-mappe</a:t>
            </a:r>
            <a:r>
              <a:rPr lang="da-DK" sz="1600" dirty="0">
                <a:latin typeface="IBM Plex Sans Light" panose="020B0403050203000203" pitchFamily="34" charset="0"/>
              </a:rPr>
              <a:t>, hvis du ikke modtager den.</a:t>
            </a:r>
            <a:endParaRPr lang="da-DK" sz="1600" dirty="0">
              <a:solidFill>
                <a:schemeClr val="tx2"/>
              </a:solidFill>
              <a:latin typeface="IBM Plex Sans Light" panose="020B0403050203000203" pitchFamily="34" charset="0"/>
            </a:endParaRPr>
          </a:p>
        </p:txBody>
      </p:sp>
      <p:pic>
        <p:nvPicPr>
          <p:cNvPr id="2" name="Billede 5">
            <a:extLst>
              <a:ext uri="{FF2B5EF4-FFF2-40B4-BE49-F238E27FC236}">
                <a16:creationId xmlns:a16="http://schemas.microsoft.com/office/drawing/2014/main" id="{5399F512-FB9F-4EA3-7AA4-A77E5763CA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V="1">
            <a:off x="1638682" y="2893090"/>
            <a:ext cx="226649" cy="226649"/>
          </a:xfrm>
          <a:prstGeom prst="rect">
            <a:avLst/>
          </a:prstGeom>
        </p:spPr>
      </p:pic>
    </p:spTree>
    <p:extLst>
      <p:ext uri="{BB962C8B-B14F-4D97-AF65-F5344CB8AC3E}">
        <p14:creationId xmlns:p14="http://schemas.microsoft.com/office/powerpoint/2010/main" val="45201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038296"/>
      </p:ext>
    </p:extLst>
  </p:cSld>
  <p:clrMapOvr>
    <a:masterClrMapping/>
  </p:clrMapOvr>
</p:sld>
</file>

<file path=ppt/theme/theme1.xml><?xml version="1.0" encoding="utf-8"?>
<a:theme xmlns:a="http://schemas.openxmlformats.org/drawingml/2006/main" name="Office-tema">
  <a:themeElements>
    <a:clrScheme name="Bibliotekdk 1">
      <a:dk1>
        <a:srgbClr val="000000"/>
      </a:dk1>
      <a:lt1>
        <a:srgbClr val="FFFFFF"/>
      </a:lt1>
      <a:dk2>
        <a:srgbClr val="3333FF"/>
      </a:dk2>
      <a:lt2>
        <a:srgbClr val="F2F2F2"/>
      </a:lt2>
      <a:accent1>
        <a:srgbClr val="FFE6DF"/>
      </a:accent1>
      <a:accent2>
        <a:srgbClr val="F4EFDD"/>
      </a:accent2>
      <a:accent3>
        <a:srgbClr val="D0EBEE"/>
      </a:accent3>
      <a:accent4>
        <a:srgbClr val="E35E69"/>
      </a:accent4>
      <a:accent5>
        <a:srgbClr val="FBD85B"/>
      </a:accent5>
      <a:accent6>
        <a:srgbClr val="27AE60"/>
      </a:accent6>
      <a:hlink>
        <a:srgbClr val="3333F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gital Artikelservice_FINAL" id="{49E2FD9F-9B8B-A74D-9A70-E8C211518A1A}" vid="{F909701B-54EF-334E-BD0D-63AAF2ECD3E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399E2B5C6F80447BA55C1D365B82F25" ma:contentTypeVersion="15" ma:contentTypeDescription="Opret et nyt dokument." ma:contentTypeScope="" ma:versionID="1bde9ea05a44f949fb6e53b4b2646bf0">
  <xsd:schema xmlns:xsd="http://www.w3.org/2001/XMLSchema" xmlns:xs="http://www.w3.org/2001/XMLSchema" xmlns:p="http://schemas.microsoft.com/office/2006/metadata/properties" xmlns:ns2="c04ced00-4fa4-4c42-82d5-2f6680ef34db" xmlns:ns3="ec932184-b4c4-400f-b5e1-185fffb4d888" targetNamespace="http://schemas.microsoft.com/office/2006/metadata/properties" ma:root="true" ma:fieldsID="ee912cd489d8518ad935c900a4471b70" ns2:_="" ns3:_="">
    <xsd:import namespace="c04ced00-4fa4-4c42-82d5-2f6680ef34db"/>
    <xsd:import namespace="ec932184-b4c4-400f-b5e1-185fffb4d8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4ced00-4fa4-4c42-82d5-2f6680ef34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86a94f82-bf8c-4306-a759-7c457f7f77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932184-b4c4-400f-b5e1-185fffb4d888"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14" nillable="true" ma:displayName="Taxonomy Catch All Column" ma:hidden="true" ma:list="{d05380fb-8214-45b6-a8b9-48a1db02b09b}" ma:internalName="TaxCatchAll" ma:showField="CatchAllData" ma:web="ec932184-b4c4-400f-b5e1-185fffb4d8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4ced00-4fa4-4c42-82d5-2f6680ef34db">
      <Terms xmlns="http://schemas.microsoft.com/office/infopath/2007/PartnerControls"/>
    </lcf76f155ced4ddcb4097134ff3c332f>
    <TaxCatchAll xmlns="ec932184-b4c4-400f-b5e1-185fffb4d8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8BAD9-438E-4189-9715-56CE06AE3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4ced00-4fa4-4c42-82d5-2f6680ef34db"/>
    <ds:schemaRef ds:uri="ec932184-b4c4-400f-b5e1-185fffb4d8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74D29E-FF29-4228-A48F-DC35C060ACB0}">
  <ds:schemaRefs>
    <ds:schemaRef ds:uri="http://schemas.microsoft.com/office/2006/metadata/properties"/>
    <ds:schemaRef ds:uri="http://schemas.microsoft.com/office/infopath/2007/PartnerControls"/>
    <ds:schemaRef ds:uri="c04ced00-4fa4-4c42-82d5-2f6680ef34db"/>
    <ds:schemaRef ds:uri="ec932184-b4c4-400f-b5e1-185fffb4d888"/>
  </ds:schemaRefs>
</ds:datastoreItem>
</file>

<file path=customXml/itemProps3.xml><?xml version="1.0" encoding="utf-8"?>
<ds:datastoreItem xmlns:ds="http://schemas.openxmlformats.org/officeDocument/2006/customXml" ds:itemID="{1675B9AC-D5C1-4C0E-A2E6-AC7CF332E0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TotalTime>
  <Words>520</Words>
  <Application>Microsoft Macintosh PowerPoint</Application>
  <PresentationFormat>Widescreen</PresentationFormat>
  <Paragraphs>46</Paragraphs>
  <Slides>8</Slides>
  <Notes>3</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8</vt:i4>
      </vt:variant>
    </vt:vector>
  </HeadingPairs>
  <TitlesOfParts>
    <vt:vector size="15" baseType="lpstr">
      <vt:lpstr>Arial</vt:lpstr>
      <vt:lpstr>IBM Plex Sans Light</vt:lpstr>
      <vt:lpstr>IBM Plex Serif</vt:lpstr>
      <vt:lpstr>IBM Plex Sans Medium</vt:lpstr>
      <vt:lpstr>IBM Plex Sans</vt:lpstr>
      <vt:lpstr>Aptos</vt:lpstr>
      <vt:lpstr>Office-tema</vt:lpstr>
      <vt:lpstr>PowerPoint-præsentation</vt:lpstr>
      <vt:lpstr>Digital Artikelservice</vt:lpstr>
      <vt:lpstr>PowerPoint-præsentation</vt:lpstr>
      <vt:lpstr>PowerPoint-præsentation</vt:lpstr>
      <vt:lpstr>PowerPoint-præsentation</vt:lpstr>
      <vt:lpstr>PowerPoint-præsentation</vt:lpstr>
      <vt:lpstr>PowerPoint-præsentation</vt:lpstr>
      <vt:lpstr>PowerPoint-præsentation</vt:lpstr>
    </vt:vector>
  </TitlesOfParts>
  <Company>DBC Digital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Pernille Saul</dc:creator>
  <cp:lastModifiedBy>Charlotte Arnskov</cp:lastModifiedBy>
  <cp:revision>4</cp:revision>
  <cp:lastPrinted>2024-09-09T07:22:18Z</cp:lastPrinted>
  <dcterms:created xsi:type="dcterms:W3CDTF">2024-10-09T05:07:04Z</dcterms:created>
  <dcterms:modified xsi:type="dcterms:W3CDTF">2024-10-09T08:22:54Z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0x010100C399E2B5C6F80447BA55C1D365B82F25</vt:lpwstr>
  </property>
  <property fmtid="{D5CDD505-2E9C-101B-9397-08002B2CF9AE}" pid="3" name="MediaServiceImageTags">
    <vt:lpwstr/>
  </property>
</Properties>
</file>